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16"/>
  </p:notesMasterIdLst>
  <p:sldIdLst>
    <p:sldId id="257" r:id="rId2"/>
    <p:sldId id="258" r:id="rId3"/>
    <p:sldId id="263" r:id="rId4"/>
    <p:sldId id="269" r:id="rId5"/>
    <p:sldId id="268" r:id="rId6"/>
    <p:sldId id="261" r:id="rId7"/>
    <p:sldId id="270" r:id="rId8"/>
    <p:sldId id="271" r:id="rId9"/>
    <p:sldId id="276" r:id="rId10"/>
    <p:sldId id="275" r:id="rId11"/>
    <p:sldId id="272" r:id="rId12"/>
    <p:sldId id="273" r:id="rId13"/>
    <p:sldId id="274"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61" autoAdjust="0"/>
    <p:restoredTop sz="86380" autoAdjust="0"/>
  </p:normalViewPr>
  <p:slideViewPr>
    <p:cSldViewPr>
      <p:cViewPr varScale="1">
        <p:scale>
          <a:sx n="59" d="100"/>
          <a:sy n="59" d="100"/>
        </p:scale>
        <p:origin x="1050" y="42"/>
      </p:cViewPr>
      <p:guideLst>
        <p:guide orient="horz" pos="2160"/>
        <p:guide pos="2880"/>
      </p:guideLst>
    </p:cSldViewPr>
  </p:slideViewPr>
  <p:outlineViewPr>
    <p:cViewPr>
      <p:scale>
        <a:sx n="33" d="100"/>
        <a:sy n="33" d="100"/>
      </p:scale>
      <p:origin x="306" y="237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E93FFB-098C-4F3A-8398-F2FC746B3BA2}" type="doc">
      <dgm:prSet loTypeId="urn:microsoft.com/office/officeart/2005/8/layout/hierarchy1" loCatId="hierarchy" qsTypeId="urn:microsoft.com/office/officeart/2005/8/quickstyle/3d1" qsCatId="3D" csTypeId="urn:microsoft.com/office/officeart/2005/8/colors/accent1_2" csCatId="accent1" phldr="1"/>
      <dgm:spPr/>
      <dgm:t>
        <a:bodyPr/>
        <a:lstStyle/>
        <a:p>
          <a:endParaRPr lang="en-US"/>
        </a:p>
      </dgm:t>
    </dgm:pt>
    <dgm:pt modelId="{CA58BBE7-4C41-4B82-99BB-85A5B24949C5}">
      <dgm:prSet phldrT="[Text]"/>
      <dgm:spPr>
        <a:solidFill>
          <a:srgbClr val="FF0000">
            <a:alpha val="90000"/>
          </a:srgbClr>
        </a:solidFill>
      </dgm:spPr>
      <dgm:t>
        <a:bodyPr/>
        <a:lstStyle/>
        <a:p>
          <a:r>
            <a:rPr lang="en-US" b="1" dirty="0"/>
            <a:t>test</a:t>
          </a:r>
        </a:p>
      </dgm:t>
    </dgm:pt>
    <dgm:pt modelId="{88332FDC-0989-4B82-A94E-F93591BD5483}" type="parTrans" cxnId="{EBEFC800-5B8C-4AAF-A20D-6381D55F143E}">
      <dgm:prSet/>
      <dgm:spPr/>
      <dgm:t>
        <a:bodyPr/>
        <a:lstStyle/>
        <a:p>
          <a:endParaRPr lang="en-US"/>
        </a:p>
      </dgm:t>
    </dgm:pt>
    <dgm:pt modelId="{17E9D0F0-86D4-4766-9443-DF8502DBD9C1}" type="sibTrans" cxnId="{EBEFC800-5B8C-4AAF-A20D-6381D55F143E}">
      <dgm:prSet/>
      <dgm:spPr/>
      <dgm:t>
        <a:bodyPr/>
        <a:lstStyle/>
        <a:p>
          <a:endParaRPr lang="en-US"/>
        </a:p>
      </dgm:t>
    </dgm:pt>
    <dgm:pt modelId="{55A8783D-F256-4176-B75D-02B7DD9EA76D}">
      <dgm:prSet phldrT="[Text]"/>
      <dgm:spPr>
        <a:solidFill>
          <a:srgbClr val="FFFF00">
            <a:alpha val="90000"/>
          </a:srgbClr>
        </a:solidFill>
      </dgm:spPr>
      <dgm:t>
        <a:bodyPr/>
        <a:lstStyle/>
        <a:p>
          <a:r>
            <a:rPr lang="en-US" b="1" dirty="0"/>
            <a:t>ability</a:t>
          </a:r>
        </a:p>
      </dgm:t>
    </dgm:pt>
    <dgm:pt modelId="{B5F68B9D-3942-4F21-A652-D97BB805314C}" type="parTrans" cxnId="{82A90A9B-4FF5-4B97-89F2-CB5454369499}">
      <dgm:prSet/>
      <dgm:spPr/>
      <dgm:t>
        <a:bodyPr/>
        <a:lstStyle/>
        <a:p>
          <a:endParaRPr lang="en-US" dirty="0"/>
        </a:p>
      </dgm:t>
    </dgm:pt>
    <dgm:pt modelId="{994BA130-5319-4403-8FC4-63CE7DA69903}" type="sibTrans" cxnId="{82A90A9B-4FF5-4B97-89F2-CB5454369499}">
      <dgm:prSet/>
      <dgm:spPr/>
      <dgm:t>
        <a:bodyPr/>
        <a:lstStyle/>
        <a:p>
          <a:endParaRPr lang="en-US"/>
        </a:p>
      </dgm:t>
    </dgm:pt>
    <dgm:pt modelId="{D67B27ED-1766-4C04-8239-7C31F10785EA}">
      <dgm:prSet phldrT="[Text]" custT="1"/>
      <dgm:spPr/>
      <dgm:t>
        <a:bodyPr/>
        <a:lstStyle/>
        <a:p>
          <a:r>
            <a:rPr lang="en-US" sz="1600" dirty="0"/>
            <a:t>aptitude</a:t>
          </a:r>
        </a:p>
      </dgm:t>
    </dgm:pt>
    <dgm:pt modelId="{B68BA0CE-9F38-429D-AACB-25B42B51F23A}" type="parTrans" cxnId="{A23D56C2-EA01-4BE7-99B2-FE0C7A050E85}">
      <dgm:prSet/>
      <dgm:spPr/>
      <dgm:t>
        <a:bodyPr/>
        <a:lstStyle/>
        <a:p>
          <a:endParaRPr lang="en-US" dirty="0"/>
        </a:p>
      </dgm:t>
    </dgm:pt>
    <dgm:pt modelId="{8F010677-8C65-40BD-A43A-5A8299C3B708}" type="sibTrans" cxnId="{A23D56C2-EA01-4BE7-99B2-FE0C7A050E85}">
      <dgm:prSet/>
      <dgm:spPr/>
      <dgm:t>
        <a:bodyPr/>
        <a:lstStyle/>
        <a:p>
          <a:endParaRPr lang="en-US"/>
        </a:p>
      </dgm:t>
    </dgm:pt>
    <dgm:pt modelId="{8253BA18-3950-46E4-A6A0-D27643E3085A}">
      <dgm:prSet phldrT="[Text]" custT="1">
        <dgm:style>
          <a:lnRef idx="3">
            <a:schemeClr val="lt1"/>
          </a:lnRef>
          <a:fillRef idx="1">
            <a:schemeClr val="accent4"/>
          </a:fillRef>
          <a:effectRef idx="1">
            <a:schemeClr val="accent4"/>
          </a:effectRef>
          <a:fontRef idx="minor">
            <a:schemeClr val="lt1"/>
          </a:fontRef>
        </dgm:style>
      </dgm:prSet>
      <dgm:spPr/>
      <dgm:t>
        <a:bodyPr/>
        <a:lstStyle/>
        <a:p>
          <a:r>
            <a:rPr lang="en-US" sz="1600" b="1" dirty="0"/>
            <a:t>intelligence</a:t>
          </a:r>
        </a:p>
      </dgm:t>
    </dgm:pt>
    <dgm:pt modelId="{6000B376-1B7E-434C-B54D-9E14A5D737F0}" type="parTrans" cxnId="{8946E492-04AA-4DBD-8676-8C4234513CFD}">
      <dgm:prSet/>
      <dgm:spPr/>
      <dgm:t>
        <a:bodyPr/>
        <a:lstStyle/>
        <a:p>
          <a:endParaRPr lang="en-US" dirty="0"/>
        </a:p>
      </dgm:t>
    </dgm:pt>
    <dgm:pt modelId="{C547B948-D151-46B0-AAB4-747D5EABD71B}" type="sibTrans" cxnId="{8946E492-04AA-4DBD-8676-8C4234513CFD}">
      <dgm:prSet/>
      <dgm:spPr/>
      <dgm:t>
        <a:bodyPr/>
        <a:lstStyle/>
        <a:p>
          <a:endParaRPr lang="en-US"/>
        </a:p>
      </dgm:t>
    </dgm:pt>
    <dgm:pt modelId="{8E493010-3676-45CA-B49B-C9D22074A52A}">
      <dgm:prSet phldrT="[Text]"/>
      <dgm:spPr>
        <a:solidFill>
          <a:srgbClr val="FFFF00">
            <a:alpha val="90000"/>
          </a:srgbClr>
        </a:solidFill>
      </dgm:spPr>
      <dgm:t>
        <a:bodyPr/>
        <a:lstStyle/>
        <a:p>
          <a:r>
            <a:rPr lang="en-US" b="1" dirty="0"/>
            <a:t>personality</a:t>
          </a:r>
        </a:p>
      </dgm:t>
    </dgm:pt>
    <dgm:pt modelId="{59DB9EC4-2A44-435F-9145-2D09BDBCE2E5}" type="parTrans" cxnId="{EFEDE97D-20A7-4119-9A7C-72C8C9D074E9}">
      <dgm:prSet/>
      <dgm:spPr/>
      <dgm:t>
        <a:bodyPr/>
        <a:lstStyle/>
        <a:p>
          <a:endParaRPr lang="en-US" dirty="0"/>
        </a:p>
      </dgm:t>
    </dgm:pt>
    <dgm:pt modelId="{E91392A2-2CA8-4D86-BA74-46308D1A1555}" type="sibTrans" cxnId="{EFEDE97D-20A7-4119-9A7C-72C8C9D074E9}">
      <dgm:prSet/>
      <dgm:spPr/>
      <dgm:t>
        <a:bodyPr/>
        <a:lstStyle/>
        <a:p>
          <a:endParaRPr lang="en-US"/>
        </a:p>
      </dgm:t>
    </dgm:pt>
    <dgm:pt modelId="{7C84EAF6-6714-4385-840E-215D0E0CCBD5}">
      <dgm:prSet phldrT="[Text]" custT="1"/>
      <dgm:spPr/>
      <dgm:t>
        <a:bodyPr/>
        <a:lstStyle/>
        <a:p>
          <a:r>
            <a:rPr lang="en-US" sz="1600" dirty="0"/>
            <a:t>Adjustment</a:t>
          </a:r>
        </a:p>
      </dgm:t>
    </dgm:pt>
    <dgm:pt modelId="{C486D13D-535D-413D-BCDE-5B1599D836B9}" type="parTrans" cxnId="{BD0B9E2E-E889-4AAD-96A6-801F649F7914}">
      <dgm:prSet/>
      <dgm:spPr/>
      <dgm:t>
        <a:bodyPr/>
        <a:lstStyle/>
        <a:p>
          <a:endParaRPr lang="en-US" dirty="0"/>
        </a:p>
      </dgm:t>
    </dgm:pt>
    <dgm:pt modelId="{A08B64DD-D3C6-4CA1-BD73-4A153163BBF3}" type="sibTrans" cxnId="{BD0B9E2E-E889-4AAD-96A6-801F649F7914}">
      <dgm:prSet/>
      <dgm:spPr/>
      <dgm:t>
        <a:bodyPr/>
        <a:lstStyle/>
        <a:p>
          <a:endParaRPr lang="en-US"/>
        </a:p>
      </dgm:t>
    </dgm:pt>
    <dgm:pt modelId="{6CCB8984-E79C-4654-BD04-7514DA657A4C}">
      <dgm:prSet custT="1"/>
      <dgm:spPr/>
      <dgm:t>
        <a:bodyPr/>
        <a:lstStyle/>
        <a:p>
          <a:r>
            <a:rPr lang="en-US" sz="1600" dirty="0"/>
            <a:t>Attitude</a:t>
          </a:r>
        </a:p>
      </dgm:t>
    </dgm:pt>
    <dgm:pt modelId="{25DA36F1-544D-4E9F-BE97-BB88FF4B068A}" type="parTrans" cxnId="{6DB274E6-087F-4286-B595-6F1E69D40FB7}">
      <dgm:prSet/>
      <dgm:spPr/>
      <dgm:t>
        <a:bodyPr/>
        <a:lstStyle/>
        <a:p>
          <a:endParaRPr lang="en-US" dirty="0"/>
        </a:p>
      </dgm:t>
    </dgm:pt>
    <dgm:pt modelId="{BBEED736-D9B6-42F6-A878-417E795980CD}" type="sibTrans" cxnId="{6DB274E6-087F-4286-B595-6F1E69D40FB7}">
      <dgm:prSet/>
      <dgm:spPr/>
      <dgm:t>
        <a:bodyPr/>
        <a:lstStyle/>
        <a:p>
          <a:endParaRPr lang="en-US"/>
        </a:p>
      </dgm:t>
    </dgm:pt>
    <dgm:pt modelId="{B0453443-CB1A-4F80-AD6A-070C53C44FC5}">
      <dgm:prSet custT="1"/>
      <dgm:spPr/>
      <dgm:t>
        <a:bodyPr/>
        <a:lstStyle/>
        <a:p>
          <a:r>
            <a:rPr lang="en-US" sz="1600" b="0" i="0" dirty="0"/>
            <a:t>Character</a:t>
          </a:r>
        </a:p>
      </dgm:t>
    </dgm:pt>
    <dgm:pt modelId="{96130423-E72F-4F87-ACB8-0396EDE51464}" type="parTrans" cxnId="{1380036C-2AFC-475F-B2D6-06C67BE988D2}">
      <dgm:prSet/>
      <dgm:spPr/>
      <dgm:t>
        <a:bodyPr/>
        <a:lstStyle/>
        <a:p>
          <a:endParaRPr lang="en-US" dirty="0"/>
        </a:p>
      </dgm:t>
    </dgm:pt>
    <dgm:pt modelId="{9CAF845E-A91F-4C12-9500-EE8022B0EDDC}" type="sibTrans" cxnId="{1380036C-2AFC-475F-B2D6-06C67BE988D2}">
      <dgm:prSet/>
      <dgm:spPr/>
      <dgm:t>
        <a:bodyPr/>
        <a:lstStyle/>
        <a:p>
          <a:endParaRPr lang="en-US"/>
        </a:p>
      </dgm:t>
    </dgm:pt>
    <dgm:pt modelId="{AFACDB83-4DAE-470C-ADA2-0905C0B86183}">
      <dgm:prSet custT="1"/>
      <dgm:spPr/>
      <dgm:t>
        <a:bodyPr/>
        <a:lstStyle/>
        <a:p>
          <a:r>
            <a:rPr lang="en-US" sz="1600" dirty="0"/>
            <a:t>interest</a:t>
          </a:r>
        </a:p>
      </dgm:t>
    </dgm:pt>
    <dgm:pt modelId="{FE02DA2A-6C47-48BF-A158-A516B2F1E308}" type="parTrans" cxnId="{EE0D1B08-63E2-4FDA-813E-224A7FEBB879}">
      <dgm:prSet/>
      <dgm:spPr/>
      <dgm:t>
        <a:bodyPr/>
        <a:lstStyle/>
        <a:p>
          <a:endParaRPr lang="en-US" dirty="0"/>
        </a:p>
      </dgm:t>
    </dgm:pt>
    <dgm:pt modelId="{56B44526-5FD0-46C5-8DAC-58C96AB2C21D}" type="sibTrans" cxnId="{EE0D1B08-63E2-4FDA-813E-224A7FEBB879}">
      <dgm:prSet/>
      <dgm:spPr/>
      <dgm:t>
        <a:bodyPr/>
        <a:lstStyle/>
        <a:p>
          <a:endParaRPr lang="en-US"/>
        </a:p>
      </dgm:t>
    </dgm:pt>
    <dgm:pt modelId="{21A1EF79-DA35-489B-BB49-6F832894F0D5}">
      <dgm:prSet custT="1">
        <dgm:style>
          <a:lnRef idx="0">
            <a:schemeClr val="accent3"/>
          </a:lnRef>
          <a:fillRef idx="3">
            <a:schemeClr val="accent3"/>
          </a:fillRef>
          <a:effectRef idx="3">
            <a:schemeClr val="accent3"/>
          </a:effectRef>
          <a:fontRef idx="minor">
            <a:schemeClr val="lt1"/>
          </a:fontRef>
        </dgm:style>
      </dgm:prSet>
      <dgm:spPr>
        <a:solidFill>
          <a:srgbClr val="FF0000"/>
        </a:solidFill>
      </dgm:spPr>
      <dgm:t>
        <a:bodyPr/>
        <a:lstStyle/>
        <a:p>
          <a:r>
            <a:rPr lang="en-US" sz="1600" b="1" dirty="0"/>
            <a:t>VERBAL</a:t>
          </a:r>
        </a:p>
      </dgm:t>
    </dgm:pt>
    <dgm:pt modelId="{B7A6454D-546C-4E94-A3A6-CF371D6B5FD6}" type="parTrans" cxnId="{AFA1A5B2-E87C-4106-8D2E-4E9FC264D6D5}">
      <dgm:prSet/>
      <dgm:spPr/>
      <dgm:t>
        <a:bodyPr/>
        <a:lstStyle/>
        <a:p>
          <a:endParaRPr lang="en-US" dirty="0"/>
        </a:p>
      </dgm:t>
    </dgm:pt>
    <dgm:pt modelId="{70F893BD-C2F1-4AF3-A96A-0040B53FE8A4}" type="sibTrans" cxnId="{AFA1A5B2-E87C-4106-8D2E-4E9FC264D6D5}">
      <dgm:prSet/>
      <dgm:spPr/>
      <dgm:t>
        <a:bodyPr/>
        <a:lstStyle/>
        <a:p>
          <a:endParaRPr lang="en-US"/>
        </a:p>
      </dgm:t>
    </dgm:pt>
    <dgm:pt modelId="{40FC8C08-F6D4-4FE9-A478-7B8E84438AF2}">
      <dgm:prSet custT="1"/>
      <dgm:spPr>
        <a:solidFill>
          <a:srgbClr val="00B050">
            <a:alpha val="90000"/>
          </a:srgbClr>
        </a:solidFill>
      </dgm:spPr>
      <dgm:t>
        <a:bodyPr/>
        <a:lstStyle/>
        <a:p>
          <a:r>
            <a:rPr lang="en-US" sz="1600" b="1" dirty="0"/>
            <a:t>Non-Verbal</a:t>
          </a:r>
        </a:p>
      </dgm:t>
    </dgm:pt>
    <dgm:pt modelId="{4E57099A-0464-4CFD-8921-6E4F07B9E4FC}" type="parTrans" cxnId="{386D1822-BF04-44A6-8D5F-19B77D582B2E}">
      <dgm:prSet/>
      <dgm:spPr/>
      <dgm:t>
        <a:bodyPr/>
        <a:lstStyle/>
        <a:p>
          <a:endParaRPr lang="en-US" dirty="0"/>
        </a:p>
      </dgm:t>
    </dgm:pt>
    <dgm:pt modelId="{D74C3A92-3FB6-47D6-A469-1CFACF87D806}" type="sibTrans" cxnId="{386D1822-BF04-44A6-8D5F-19B77D582B2E}">
      <dgm:prSet/>
      <dgm:spPr/>
      <dgm:t>
        <a:bodyPr/>
        <a:lstStyle/>
        <a:p>
          <a:endParaRPr lang="en-US"/>
        </a:p>
      </dgm:t>
    </dgm:pt>
    <dgm:pt modelId="{73F036B0-611B-4AD8-A4B4-28050BCDCAFF}">
      <dgm:prSet custT="1"/>
      <dgm:spPr/>
      <dgm:t>
        <a:bodyPr/>
        <a:lstStyle/>
        <a:p>
          <a:r>
            <a:rPr lang="en-US" sz="1600" dirty="0"/>
            <a:t>achievement</a:t>
          </a:r>
        </a:p>
      </dgm:t>
    </dgm:pt>
    <dgm:pt modelId="{2B59F0BC-9A54-447D-A89D-526FFEA5B3B1}" type="parTrans" cxnId="{1C0886F6-B229-4EC7-871F-F1B335A886B8}">
      <dgm:prSet/>
      <dgm:spPr/>
      <dgm:t>
        <a:bodyPr/>
        <a:lstStyle/>
        <a:p>
          <a:endParaRPr lang="en-US" dirty="0"/>
        </a:p>
      </dgm:t>
    </dgm:pt>
    <dgm:pt modelId="{2F7046AA-B82C-4E97-AC47-8B8AA97DAFFC}" type="sibTrans" cxnId="{1C0886F6-B229-4EC7-871F-F1B335A886B8}">
      <dgm:prSet/>
      <dgm:spPr/>
      <dgm:t>
        <a:bodyPr/>
        <a:lstStyle/>
        <a:p>
          <a:endParaRPr lang="en-US"/>
        </a:p>
      </dgm:t>
    </dgm:pt>
    <dgm:pt modelId="{FF0F8ECA-31D3-4C35-8B7F-434911E34964}" type="pres">
      <dgm:prSet presAssocID="{D8E93FFB-098C-4F3A-8398-F2FC746B3BA2}" presName="hierChild1" presStyleCnt="0">
        <dgm:presLayoutVars>
          <dgm:chPref val="1"/>
          <dgm:dir/>
          <dgm:animOne val="branch"/>
          <dgm:animLvl val="lvl"/>
          <dgm:resizeHandles/>
        </dgm:presLayoutVars>
      </dgm:prSet>
      <dgm:spPr/>
    </dgm:pt>
    <dgm:pt modelId="{5B7CCBD0-16E7-4F02-BA3F-3FD6CAA58679}" type="pres">
      <dgm:prSet presAssocID="{CA58BBE7-4C41-4B82-99BB-85A5B24949C5}" presName="hierRoot1" presStyleCnt="0"/>
      <dgm:spPr/>
    </dgm:pt>
    <dgm:pt modelId="{30ABA002-02EB-4518-83CB-30C8E99D6C16}" type="pres">
      <dgm:prSet presAssocID="{CA58BBE7-4C41-4B82-99BB-85A5B24949C5}" presName="composite" presStyleCnt="0"/>
      <dgm:spPr/>
    </dgm:pt>
    <dgm:pt modelId="{4DB476AE-142C-44D4-812B-9E0133132A93}" type="pres">
      <dgm:prSet presAssocID="{CA58BBE7-4C41-4B82-99BB-85A5B24949C5}" presName="background" presStyleLbl="node0" presStyleIdx="0" presStyleCnt="1"/>
      <dgm:spPr/>
    </dgm:pt>
    <dgm:pt modelId="{5BF65A2D-714F-4AD1-9E05-7FE27308E864}" type="pres">
      <dgm:prSet presAssocID="{CA58BBE7-4C41-4B82-99BB-85A5B24949C5}" presName="text" presStyleLbl="fgAcc0" presStyleIdx="0" presStyleCnt="1" custScaleX="103972" custScaleY="114143" custLinFactNeighborX="-44713" custLinFactNeighborY="-82406">
        <dgm:presLayoutVars>
          <dgm:chPref val="3"/>
        </dgm:presLayoutVars>
      </dgm:prSet>
      <dgm:spPr/>
    </dgm:pt>
    <dgm:pt modelId="{F4FBDD85-0701-4F5C-A1AF-6FD8AF186E1D}" type="pres">
      <dgm:prSet presAssocID="{CA58BBE7-4C41-4B82-99BB-85A5B24949C5}" presName="hierChild2" presStyleCnt="0"/>
      <dgm:spPr/>
    </dgm:pt>
    <dgm:pt modelId="{027C071F-D943-4891-87D8-A565A2DB3FB9}" type="pres">
      <dgm:prSet presAssocID="{B5F68B9D-3942-4F21-A652-D97BB805314C}" presName="Name10" presStyleLbl="parChTrans1D2" presStyleIdx="0" presStyleCnt="2"/>
      <dgm:spPr/>
    </dgm:pt>
    <dgm:pt modelId="{D897B30D-2E6D-4C07-B43C-5A7E0E032B77}" type="pres">
      <dgm:prSet presAssocID="{55A8783D-F256-4176-B75D-02B7DD9EA76D}" presName="hierRoot2" presStyleCnt="0"/>
      <dgm:spPr/>
    </dgm:pt>
    <dgm:pt modelId="{50117F2E-F90E-466F-ACCE-05F0744C8E05}" type="pres">
      <dgm:prSet presAssocID="{55A8783D-F256-4176-B75D-02B7DD9EA76D}" presName="composite2" presStyleCnt="0"/>
      <dgm:spPr/>
    </dgm:pt>
    <dgm:pt modelId="{7FB5006C-2954-4352-B52D-C927ED322DBF}" type="pres">
      <dgm:prSet presAssocID="{55A8783D-F256-4176-B75D-02B7DD9EA76D}" presName="background2" presStyleLbl="node2" presStyleIdx="0" presStyleCnt="2"/>
      <dgm:spPr/>
    </dgm:pt>
    <dgm:pt modelId="{77DB8E24-0405-4868-86A4-F2542EDDD2AC}" type="pres">
      <dgm:prSet presAssocID="{55A8783D-F256-4176-B75D-02B7DD9EA76D}" presName="text2" presStyleLbl="fgAcc2" presStyleIdx="0" presStyleCnt="2">
        <dgm:presLayoutVars>
          <dgm:chPref val="3"/>
        </dgm:presLayoutVars>
      </dgm:prSet>
      <dgm:spPr/>
    </dgm:pt>
    <dgm:pt modelId="{B6F38459-BDB3-4FED-ACC5-8CD689E1BE87}" type="pres">
      <dgm:prSet presAssocID="{55A8783D-F256-4176-B75D-02B7DD9EA76D}" presName="hierChild3" presStyleCnt="0"/>
      <dgm:spPr/>
    </dgm:pt>
    <dgm:pt modelId="{9A382663-8CB8-4D33-8CBD-2E7005B440F3}" type="pres">
      <dgm:prSet presAssocID="{B68BA0CE-9F38-429D-AACB-25B42B51F23A}" presName="Name17" presStyleLbl="parChTrans1D3" presStyleIdx="0" presStyleCnt="7"/>
      <dgm:spPr/>
    </dgm:pt>
    <dgm:pt modelId="{98230ADA-4738-463E-825B-BB9AECB4CA97}" type="pres">
      <dgm:prSet presAssocID="{D67B27ED-1766-4C04-8239-7C31F10785EA}" presName="hierRoot3" presStyleCnt="0"/>
      <dgm:spPr/>
    </dgm:pt>
    <dgm:pt modelId="{D4B95532-5EBF-471C-BB90-F52F242CE08C}" type="pres">
      <dgm:prSet presAssocID="{D67B27ED-1766-4C04-8239-7C31F10785EA}" presName="composite3" presStyleCnt="0"/>
      <dgm:spPr/>
    </dgm:pt>
    <dgm:pt modelId="{AFF214FC-E0FD-482C-85E7-3344D3E73469}" type="pres">
      <dgm:prSet presAssocID="{D67B27ED-1766-4C04-8239-7C31F10785EA}" presName="background3" presStyleLbl="node3" presStyleIdx="0" presStyleCnt="7"/>
      <dgm:spPr/>
    </dgm:pt>
    <dgm:pt modelId="{F5FCB61E-6210-4F93-8DA4-3E4E931559C3}" type="pres">
      <dgm:prSet presAssocID="{D67B27ED-1766-4C04-8239-7C31F10785EA}" presName="text3" presStyleLbl="fgAcc3" presStyleIdx="0" presStyleCnt="7" custScaleY="91206" custLinFactNeighborX="-9656" custLinFactNeighborY="-21611">
        <dgm:presLayoutVars>
          <dgm:chPref val="3"/>
        </dgm:presLayoutVars>
      </dgm:prSet>
      <dgm:spPr/>
    </dgm:pt>
    <dgm:pt modelId="{A38F1DB9-2CD6-43B5-A10C-EA48CB43CD3C}" type="pres">
      <dgm:prSet presAssocID="{D67B27ED-1766-4C04-8239-7C31F10785EA}" presName="hierChild4" presStyleCnt="0"/>
      <dgm:spPr/>
    </dgm:pt>
    <dgm:pt modelId="{1B8D7C14-C08D-4544-89FE-1AE13BCAB0DD}" type="pres">
      <dgm:prSet presAssocID="{6000B376-1B7E-434C-B54D-9E14A5D737F0}" presName="Name17" presStyleLbl="parChTrans1D3" presStyleIdx="1" presStyleCnt="7"/>
      <dgm:spPr/>
    </dgm:pt>
    <dgm:pt modelId="{3DEDD935-4025-4B7B-BE22-8C1C01B85584}" type="pres">
      <dgm:prSet presAssocID="{8253BA18-3950-46E4-A6A0-D27643E3085A}" presName="hierRoot3" presStyleCnt="0"/>
      <dgm:spPr/>
    </dgm:pt>
    <dgm:pt modelId="{014DB7DA-4B7E-409F-A628-63BBBF0CF74F}" type="pres">
      <dgm:prSet presAssocID="{8253BA18-3950-46E4-A6A0-D27643E3085A}" presName="composite3" presStyleCnt="0"/>
      <dgm:spPr/>
    </dgm:pt>
    <dgm:pt modelId="{08F9FF5E-93A3-4781-BCAE-F6EF80636168}" type="pres">
      <dgm:prSet presAssocID="{8253BA18-3950-46E4-A6A0-D27643E3085A}" presName="background3" presStyleLbl="node3" presStyleIdx="1" presStyleCnt="7"/>
      <dgm:spPr/>
    </dgm:pt>
    <dgm:pt modelId="{465AAD8A-B8B8-4E49-98E2-0C42BF969665}" type="pres">
      <dgm:prSet presAssocID="{8253BA18-3950-46E4-A6A0-D27643E3085A}" presName="text3" presStyleLbl="fgAcc3" presStyleIdx="1" presStyleCnt="7" custScaleY="337143">
        <dgm:presLayoutVars>
          <dgm:chPref val="3"/>
        </dgm:presLayoutVars>
      </dgm:prSet>
      <dgm:spPr/>
    </dgm:pt>
    <dgm:pt modelId="{99ADE6F4-F68F-44DD-8723-F4862559B9C2}" type="pres">
      <dgm:prSet presAssocID="{8253BA18-3950-46E4-A6A0-D27643E3085A}" presName="hierChild4" presStyleCnt="0"/>
      <dgm:spPr/>
    </dgm:pt>
    <dgm:pt modelId="{15120DCE-D1D1-473F-B481-B689AC09555B}" type="pres">
      <dgm:prSet presAssocID="{B7A6454D-546C-4E94-A3A6-CF371D6B5FD6}" presName="Name23" presStyleLbl="parChTrans1D4" presStyleIdx="0" presStyleCnt="2"/>
      <dgm:spPr/>
    </dgm:pt>
    <dgm:pt modelId="{851F5B78-EDA4-4187-A806-8D3C7E4E5DE0}" type="pres">
      <dgm:prSet presAssocID="{21A1EF79-DA35-489B-BB49-6F832894F0D5}" presName="hierRoot4" presStyleCnt="0"/>
      <dgm:spPr/>
    </dgm:pt>
    <dgm:pt modelId="{0BE94039-EDDD-42BF-AED5-8399FCC1C516}" type="pres">
      <dgm:prSet presAssocID="{21A1EF79-DA35-489B-BB49-6F832894F0D5}" presName="composite4" presStyleCnt="0"/>
      <dgm:spPr/>
    </dgm:pt>
    <dgm:pt modelId="{A7117499-950C-4542-B736-1CC58A7BBD1F}" type="pres">
      <dgm:prSet presAssocID="{21A1EF79-DA35-489B-BB49-6F832894F0D5}" presName="background4" presStyleLbl="node4" presStyleIdx="0" presStyleCnt="2"/>
      <dgm:spPr/>
    </dgm:pt>
    <dgm:pt modelId="{A2A846A3-E487-4C5E-B953-1D5DBC1A7F79}" type="pres">
      <dgm:prSet presAssocID="{21A1EF79-DA35-489B-BB49-6F832894F0D5}" presName="text4" presStyleLbl="fgAcc4" presStyleIdx="0" presStyleCnt="2" custScaleX="202040" custLinFactNeighborX="-5615" custLinFactNeighborY="7448">
        <dgm:presLayoutVars>
          <dgm:chPref val="3"/>
        </dgm:presLayoutVars>
      </dgm:prSet>
      <dgm:spPr/>
    </dgm:pt>
    <dgm:pt modelId="{0D59C3F9-A071-4E91-B66F-C5067DE5FD92}" type="pres">
      <dgm:prSet presAssocID="{21A1EF79-DA35-489B-BB49-6F832894F0D5}" presName="hierChild5" presStyleCnt="0"/>
      <dgm:spPr/>
    </dgm:pt>
    <dgm:pt modelId="{02B51CBD-A24B-4F9A-BE79-A819922D1359}" type="pres">
      <dgm:prSet presAssocID="{4E57099A-0464-4CFD-8921-6E4F07B9E4FC}" presName="Name23" presStyleLbl="parChTrans1D4" presStyleIdx="1" presStyleCnt="2"/>
      <dgm:spPr/>
    </dgm:pt>
    <dgm:pt modelId="{D7FE4BF9-5437-4B8D-BB95-50103C3C0AE3}" type="pres">
      <dgm:prSet presAssocID="{40FC8C08-F6D4-4FE9-A478-7B8E84438AF2}" presName="hierRoot4" presStyleCnt="0"/>
      <dgm:spPr/>
    </dgm:pt>
    <dgm:pt modelId="{8D6F0C57-D912-49ED-8AED-ADA579419C8C}" type="pres">
      <dgm:prSet presAssocID="{40FC8C08-F6D4-4FE9-A478-7B8E84438AF2}" presName="composite4" presStyleCnt="0"/>
      <dgm:spPr/>
    </dgm:pt>
    <dgm:pt modelId="{2630FE51-E2DF-433D-B757-9C88A22EA6FB}" type="pres">
      <dgm:prSet presAssocID="{40FC8C08-F6D4-4FE9-A478-7B8E84438AF2}" presName="background4" presStyleLbl="node4" presStyleIdx="1" presStyleCnt="2"/>
      <dgm:spPr/>
    </dgm:pt>
    <dgm:pt modelId="{56E0302B-F27E-4927-A1D9-67CE59844CA6}" type="pres">
      <dgm:prSet presAssocID="{40FC8C08-F6D4-4FE9-A478-7B8E84438AF2}" presName="text4" presStyleLbl="fgAcc4" presStyleIdx="1" presStyleCnt="2" custLinFactNeighborX="69435" custLinFactNeighborY="-17360">
        <dgm:presLayoutVars>
          <dgm:chPref val="3"/>
        </dgm:presLayoutVars>
      </dgm:prSet>
      <dgm:spPr/>
    </dgm:pt>
    <dgm:pt modelId="{ED0E476D-E934-4051-AFD1-09B4FA2F63BC}" type="pres">
      <dgm:prSet presAssocID="{40FC8C08-F6D4-4FE9-A478-7B8E84438AF2}" presName="hierChild5" presStyleCnt="0"/>
      <dgm:spPr/>
    </dgm:pt>
    <dgm:pt modelId="{EFC1BFEA-60D9-41A2-AAEC-DCC06FD387A1}" type="pres">
      <dgm:prSet presAssocID="{2B59F0BC-9A54-447D-A89D-526FFEA5B3B1}" presName="Name17" presStyleLbl="parChTrans1D3" presStyleIdx="2" presStyleCnt="7"/>
      <dgm:spPr/>
    </dgm:pt>
    <dgm:pt modelId="{1E5C5CAE-7E59-4869-85E4-C590A90918EA}" type="pres">
      <dgm:prSet presAssocID="{73F036B0-611B-4AD8-A4B4-28050BCDCAFF}" presName="hierRoot3" presStyleCnt="0"/>
      <dgm:spPr/>
    </dgm:pt>
    <dgm:pt modelId="{E3EBD7AF-B9AB-4A0D-BA6E-216012BB92EB}" type="pres">
      <dgm:prSet presAssocID="{73F036B0-611B-4AD8-A4B4-28050BCDCAFF}" presName="composite3" presStyleCnt="0"/>
      <dgm:spPr/>
    </dgm:pt>
    <dgm:pt modelId="{1BD8CE6F-689D-4DA7-9BBF-D9FF4149F238}" type="pres">
      <dgm:prSet presAssocID="{73F036B0-611B-4AD8-A4B4-28050BCDCAFF}" presName="background3" presStyleLbl="node3" presStyleIdx="2" presStyleCnt="7"/>
      <dgm:spPr/>
    </dgm:pt>
    <dgm:pt modelId="{6703173F-D6EB-4D6C-8167-3C137C03F1F9}" type="pres">
      <dgm:prSet presAssocID="{73F036B0-611B-4AD8-A4B4-28050BCDCAFF}" presName="text3" presStyleLbl="fgAcc3" presStyleIdx="2" presStyleCnt="7" custFlipHor="0" custScaleX="105899" custLinFactNeighborX="-6025" custLinFactNeighborY="20440">
        <dgm:presLayoutVars>
          <dgm:chPref val="3"/>
        </dgm:presLayoutVars>
      </dgm:prSet>
      <dgm:spPr/>
    </dgm:pt>
    <dgm:pt modelId="{0E160A33-83A4-4AD8-A278-18D55D598E91}" type="pres">
      <dgm:prSet presAssocID="{73F036B0-611B-4AD8-A4B4-28050BCDCAFF}" presName="hierChild4" presStyleCnt="0"/>
      <dgm:spPr/>
    </dgm:pt>
    <dgm:pt modelId="{764BBC72-3D26-4868-95E7-8FAE4389BCD9}" type="pres">
      <dgm:prSet presAssocID="{59DB9EC4-2A44-435F-9145-2D09BDBCE2E5}" presName="Name10" presStyleLbl="parChTrans1D2" presStyleIdx="1" presStyleCnt="2"/>
      <dgm:spPr/>
    </dgm:pt>
    <dgm:pt modelId="{DA9E9E6F-87DB-4BF4-856E-70726D510A84}" type="pres">
      <dgm:prSet presAssocID="{8E493010-3676-45CA-B49B-C9D22074A52A}" presName="hierRoot2" presStyleCnt="0"/>
      <dgm:spPr/>
    </dgm:pt>
    <dgm:pt modelId="{3B603174-29F5-412C-BAA9-4D8A0A78409B}" type="pres">
      <dgm:prSet presAssocID="{8E493010-3676-45CA-B49B-C9D22074A52A}" presName="composite2" presStyleCnt="0"/>
      <dgm:spPr/>
    </dgm:pt>
    <dgm:pt modelId="{E4DE2073-A3DA-41DB-BE47-0888C027AB2E}" type="pres">
      <dgm:prSet presAssocID="{8E493010-3676-45CA-B49B-C9D22074A52A}" presName="background2" presStyleLbl="node2" presStyleIdx="1" presStyleCnt="2"/>
      <dgm:spPr/>
    </dgm:pt>
    <dgm:pt modelId="{9AB461C4-E90D-4B4A-9C5A-128739F67D5D}" type="pres">
      <dgm:prSet presAssocID="{8E493010-3676-45CA-B49B-C9D22074A52A}" presName="text2" presStyleLbl="fgAcc2" presStyleIdx="1" presStyleCnt="2">
        <dgm:presLayoutVars>
          <dgm:chPref val="3"/>
        </dgm:presLayoutVars>
      </dgm:prSet>
      <dgm:spPr/>
    </dgm:pt>
    <dgm:pt modelId="{BEEB83BC-A86C-41CE-8460-63C348895808}" type="pres">
      <dgm:prSet presAssocID="{8E493010-3676-45CA-B49B-C9D22074A52A}" presName="hierChild3" presStyleCnt="0"/>
      <dgm:spPr/>
    </dgm:pt>
    <dgm:pt modelId="{AD4B3852-2DEF-4822-B4A1-E2CFB1B27A20}" type="pres">
      <dgm:prSet presAssocID="{C486D13D-535D-413D-BCDE-5B1599D836B9}" presName="Name17" presStyleLbl="parChTrans1D3" presStyleIdx="3" presStyleCnt="7"/>
      <dgm:spPr/>
    </dgm:pt>
    <dgm:pt modelId="{A5E65363-F976-48AF-8DDE-B9538CAE5BDB}" type="pres">
      <dgm:prSet presAssocID="{7C84EAF6-6714-4385-840E-215D0E0CCBD5}" presName="hierRoot3" presStyleCnt="0"/>
      <dgm:spPr/>
    </dgm:pt>
    <dgm:pt modelId="{CA135D2A-66E1-49C6-AB16-C8C69F4382EE}" type="pres">
      <dgm:prSet presAssocID="{7C84EAF6-6714-4385-840E-215D0E0CCBD5}" presName="composite3" presStyleCnt="0"/>
      <dgm:spPr/>
    </dgm:pt>
    <dgm:pt modelId="{68AFBBB3-2D07-44BD-A825-848DF3A01B91}" type="pres">
      <dgm:prSet presAssocID="{7C84EAF6-6714-4385-840E-215D0E0CCBD5}" presName="background3" presStyleLbl="node3" presStyleIdx="3" presStyleCnt="7"/>
      <dgm:spPr/>
    </dgm:pt>
    <dgm:pt modelId="{FBD88C25-2C4A-47DE-9396-0F3E48172DD0}" type="pres">
      <dgm:prSet presAssocID="{7C84EAF6-6714-4385-840E-215D0E0CCBD5}" presName="text3" presStyleLbl="fgAcc3" presStyleIdx="3" presStyleCnt="7" custLinFactNeighborX="24731" custLinFactNeighborY="47208">
        <dgm:presLayoutVars>
          <dgm:chPref val="3"/>
        </dgm:presLayoutVars>
      </dgm:prSet>
      <dgm:spPr/>
    </dgm:pt>
    <dgm:pt modelId="{0A458B32-8755-4691-B416-357E0D58AAF4}" type="pres">
      <dgm:prSet presAssocID="{7C84EAF6-6714-4385-840E-215D0E0CCBD5}" presName="hierChild4" presStyleCnt="0"/>
      <dgm:spPr/>
    </dgm:pt>
    <dgm:pt modelId="{2ABCCD1C-9FE2-4C20-92B9-D59A05A556AE}" type="pres">
      <dgm:prSet presAssocID="{25DA36F1-544D-4E9F-BE97-BB88FF4B068A}" presName="Name17" presStyleLbl="parChTrans1D3" presStyleIdx="4" presStyleCnt="7"/>
      <dgm:spPr/>
    </dgm:pt>
    <dgm:pt modelId="{4A44CD43-EB6E-4804-A071-D82500000D65}" type="pres">
      <dgm:prSet presAssocID="{6CCB8984-E79C-4654-BD04-7514DA657A4C}" presName="hierRoot3" presStyleCnt="0"/>
      <dgm:spPr/>
    </dgm:pt>
    <dgm:pt modelId="{49FD5DC8-F611-4546-8F59-BADD54A14BFD}" type="pres">
      <dgm:prSet presAssocID="{6CCB8984-E79C-4654-BD04-7514DA657A4C}" presName="composite3" presStyleCnt="0"/>
      <dgm:spPr/>
    </dgm:pt>
    <dgm:pt modelId="{FFECA9A2-15CC-4EA5-9E06-A3481BCDA974}" type="pres">
      <dgm:prSet presAssocID="{6CCB8984-E79C-4654-BD04-7514DA657A4C}" presName="background3" presStyleLbl="node3" presStyleIdx="4" presStyleCnt="7"/>
      <dgm:spPr/>
    </dgm:pt>
    <dgm:pt modelId="{0E84F7F4-468C-463A-9C91-20142F0FCC86}" type="pres">
      <dgm:prSet presAssocID="{6CCB8984-E79C-4654-BD04-7514DA657A4C}" presName="text3" presStyleLbl="fgAcc3" presStyleIdx="4" presStyleCnt="7" custScaleY="101489" custLinFactNeighborX="21492" custLinFactNeighborY="33824">
        <dgm:presLayoutVars>
          <dgm:chPref val="3"/>
        </dgm:presLayoutVars>
      </dgm:prSet>
      <dgm:spPr/>
    </dgm:pt>
    <dgm:pt modelId="{4CCAA6EF-56C6-4BFE-BD82-3A22B8C0309E}" type="pres">
      <dgm:prSet presAssocID="{6CCB8984-E79C-4654-BD04-7514DA657A4C}" presName="hierChild4" presStyleCnt="0"/>
      <dgm:spPr/>
    </dgm:pt>
    <dgm:pt modelId="{F3324D3D-760E-4893-996E-F3E4696E2205}" type="pres">
      <dgm:prSet presAssocID="{96130423-E72F-4F87-ACB8-0396EDE51464}" presName="Name17" presStyleLbl="parChTrans1D3" presStyleIdx="5" presStyleCnt="7"/>
      <dgm:spPr/>
    </dgm:pt>
    <dgm:pt modelId="{707B1065-1B7E-4D2F-A106-3A133E1D1A0A}" type="pres">
      <dgm:prSet presAssocID="{B0453443-CB1A-4F80-AD6A-070C53C44FC5}" presName="hierRoot3" presStyleCnt="0"/>
      <dgm:spPr/>
    </dgm:pt>
    <dgm:pt modelId="{FBD0261A-1085-48C0-AD8E-96F8B441069C}" type="pres">
      <dgm:prSet presAssocID="{B0453443-CB1A-4F80-AD6A-070C53C44FC5}" presName="composite3" presStyleCnt="0"/>
      <dgm:spPr/>
    </dgm:pt>
    <dgm:pt modelId="{B607355E-A8F7-478E-80A1-342CD9E2E059}" type="pres">
      <dgm:prSet presAssocID="{B0453443-CB1A-4F80-AD6A-070C53C44FC5}" presName="background3" presStyleLbl="node3" presStyleIdx="5" presStyleCnt="7"/>
      <dgm:spPr/>
    </dgm:pt>
    <dgm:pt modelId="{3D7BC47D-592D-41D8-BAF9-B5F12A559943}" type="pres">
      <dgm:prSet presAssocID="{B0453443-CB1A-4F80-AD6A-070C53C44FC5}" presName="text3" presStyleLbl="fgAcc3" presStyleIdx="5" presStyleCnt="7" custLinFactNeighborX="9755" custLinFactNeighborY="47208">
        <dgm:presLayoutVars>
          <dgm:chPref val="3"/>
        </dgm:presLayoutVars>
      </dgm:prSet>
      <dgm:spPr/>
    </dgm:pt>
    <dgm:pt modelId="{94FD0EED-9763-4B79-8C18-65E83F8AAE3B}" type="pres">
      <dgm:prSet presAssocID="{B0453443-CB1A-4F80-AD6A-070C53C44FC5}" presName="hierChild4" presStyleCnt="0"/>
      <dgm:spPr/>
    </dgm:pt>
    <dgm:pt modelId="{A481DAEA-BCF4-4E11-9D7E-DAFB92CEC060}" type="pres">
      <dgm:prSet presAssocID="{FE02DA2A-6C47-48BF-A158-A516B2F1E308}" presName="Name17" presStyleLbl="parChTrans1D3" presStyleIdx="6" presStyleCnt="7"/>
      <dgm:spPr/>
    </dgm:pt>
    <dgm:pt modelId="{F2784709-7DAA-484F-9DCF-8176F9A94851}" type="pres">
      <dgm:prSet presAssocID="{AFACDB83-4DAE-470C-ADA2-0905C0B86183}" presName="hierRoot3" presStyleCnt="0"/>
      <dgm:spPr/>
    </dgm:pt>
    <dgm:pt modelId="{347AFD7A-849D-4063-A217-7EF5548E37CA}" type="pres">
      <dgm:prSet presAssocID="{AFACDB83-4DAE-470C-ADA2-0905C0B86183}" presName="composite3" presStyleCnt="0"/>
      <dgm:spPr/>
    </dgm:pt>
    <dgm:pt modelId="{1BA0729C-D8C6-4CB7-B4E8-99E1BFB7415B}" type="pres">
      <dgm:prSet presAssocID="{AFACDB83-4DAE-470C-ADA2-0905C0B86183}" presName="background3" presStyleLbl="node3" presStyleIdx="6" presStyleCnt="7"/>
      <dgm:spPr/>
    </dgm:pt>
    <dgm:pt modelId="{3D8370DF-7DA8-4A12-B083-06F289D3FC52}" type="pres">
      <dgm:prSet presAssocID="{AFACDB83-4DAE-470C-ADA2-0905C0B86183}" presName="text3" presStyleLbl="fgAcc3" presStyleIdx="6" presStyleCnt="7" custLinFactNeighborX="-4344" custLinFactNeighborY="55007">
        <dgm:presLayoutVars>
          <dgm:chPref val="3"/>
        </dgm:presLayoutVars>
      </dgm:prSet>
      <dgm:spPr/>
    </dgm:pt>
    <dgm:pt modelId="{E80A0B7E-F7BF-477E-B870-92138CE8C65B}" type="pres">
      <dgm:prSet presAssocID="{AFACDB83-4DAE-470C-ADA2-0905C0B86183}" presName="hierChild4" presStyleCnt="0"/>
      <dgm:spPr/>
    </dgm:pt>
  </dgm:ptLst>
  <dgm:cxnLst>
    <dgm:cxn modelId="{EBEFC800-5B8C-4AAF-A20D-6381D55F143E}" srcId="{D8E93FFB-098C-4F3A-8398-F2FC746B3BA2}" destId="{CA58BBE7-4C41-4B82-99BB-85A5B24949C5}" srcOrd="0" destOrd="0" parTransId="{88332FDC-0989-4B82-A94E-F93591BD5483}" sibTransId="{17E9D0F0-86D4-4766-9443-DF8502DBD9C1}"/>
    <dgm:cxn modelId="{DB8DDB05-F5B3-4E3A-81C1-33B6796ADE60}" type="presOf" srcId="{7C84EAF6-6714-4385-840E-215D0E0CCBD5}" destId="{FBD88C25-2C4A-47DE-9396-0F3E48172DD0}" srcOrd="0" destOrd="0" presId="urn:microsoft.com/office/officeart/2005/8/layout/hierarchy1"/>
    <dgm:cxn modelId="{EE0D1B08-63E2-4FDA-813E-224A7FEBB879}" srcId="{8E493010-3676-45CA-B49B-C9D22074A52A}" destId="{AFACDB83-4DAE-470C-ADA2-0905C0B86183}" srcOrd="3" destOrd="0" parTransId="{FE02DA2A-6C47-48BF-A158-A516B2F1E308}" sibTransId="{56B44526-5FD0-46C5-8DAC-58C96AB2C21D}"/>
    <dgm:cxn modelId="{386D1822-BF04-44A6-8D5F-19B77D582B2E}" srcId="{8253BA18-3950-46E4-A6A0-D27643E3085A}" destId="{40FC8C08-F6D4-4FE9-A478-7B8E84438AF2}" srcOrd="1" destOrd="0" parTransId="{4E57099A-0464-4CFD-8921-6E4F07B9E4FC}" sibTransId="{D74C3A92-3FB6-47D6-A469-1CFACF87D806}"/>
    <dgm:cxn modelId="{2D7FAA23-70B8-41D6-9369-06717C26CA11}" type="presOf" srcId="{B7A6454D-546C-4E94-A3A6-CF371D6B5FD6}" destId="{15120DCE-D1D1-473F-B481-B689AC09555B}" srcOrd="0" destOrd="0" presId="urn:microsoft.com/office/officeart/2005/8/layout/hierarchy1"/>
    <dgm:cxn modelId="{41E6BA26-89CA-4AD2-9FF9-791EC25D3500}" type="presOf" srcId="{D8E93FFB-098C-4F3A-8398-F2FC746B3BA2}" destId="{FF0F8ECA-31D3-4C35-8B7F-434911E34964}" srcOrd="0" destOrd="0" presId="urn:microsoft.com/office/officeart/2005/8/layout/hierarchy1"/>
    <dgm:cxn modelId="{BD0B9E2E-E889-4AAD-96A6-801F649F7914}" srcId="{8E493010-3676-45CA-B49B-C9D22074A52A}" destId="{7C84EAF6-6714-4385-840E-215D0E0CCBD5}" srcOrd="0" destOrd="0" parTransId="{C486D13D-535D-413D-BCDE-5B1599D836B9}" sibTransId="{A08B64DD-D3C6-4CA1-BD73-4A153163BBF3}"/>
    <dgm:cxn modelId="{5B32D02E-5DDA-49E8-834F-0B8BA615CC71}" type="presOf" srcId="{55A8783D-F256-4176-B75D-02B7DD9EA76D}" destId="{77DB8E24-0405-4868-86A4-F2542EDDD2AC}" srcOrd="0" destOrd="0" presId="urn:microsoft.com/office/officeart/2005/8/layout/hierarchy1"/>
    <dgm:cxn modelId="{A9375C3B-1EA9-4F2A-B735-3307FFD2F1DB}" type="presOf" srcId="{B0453443-CB1A-4F80-AD6A-070C53C44FC5}" destId="{3D7BC47D-592D-41D8-BAF9-B5F12A559943}" srcOrd="0" destOrd="0" presId="urn:microsoft.com/office/officeart/2005/8/layout/hierarchy1"/>
    <dgm:cxn modelId="{0E96393E-F28F-425E-801F-22FB10DFB58D}" type="presOf" srcId="{B68BA0CE-9F38-429D-AACB-25B42B51F23A}" destId="{9A382663-8CB8-4D33-8CBD-2E7005B440F3}" srcOrd="0" destOrd="0" presId="urn:microsoft.com/office/officeart/2005/8/layout/hierarchy1"/>
    <dgm:cxn modelId="{516EB740-35CF-485E-82E4-51A6E8A7E6F1}" type="presOf" srcId="{21A1EF79-DA35-489B-BB49-6F832894F0D5}" destId="{A2A846A3-E487-4C5E-B953-1D5DBC1A7F79}" srcOrd="0" destOrd="0" presId="urn:microsoft.com/office/officeart/2005/8/layout/hierarchy1"/>
    <dgm:cxn modelId="{3C124960-1C0C-49AA-8369-C9BCA4BEFA81}" type="presOf" srcId="{59DB9EC4-2A44-435F-9145-2D09BDBCE2E5}" destId="{764BBC72-3D26-4868-95E7-8FAE4389BCD9}" srcOrd="0" destOrd="0" presId="urn:microsoft.com/office/officeart/2005/8/layout/hierarchy1"/>
    <dgm:cxn modelId="{CDF26D61-F3A4-4F6E-A319-45D62B48ADB2}" type="presOf" srcId="{FE02DA2A-6C47-48BF-A158-A516B2F1E308}" destId="{A481DAEA-BCF4-4E11-9D7E-DAFB92CEC060}" srcOrd="0" destOrd="0" presId="urn:microsoft.com/office/officeart/2005/8/layout/hierarchy1"/>
    <dgm:cxn modelId="{B9475445-75D7-44F6-B2FC-81E6F315522D}" type="presOf" srcId="{6000B376-1B7E-434C-B54D-9E14A5D737F0}" destId="{1B8D7C14-C08D-4544-89FE-1AE13BCAB0DD}" srcOrd="0" destOrd="0" presId="urn:microsoft.com/office/officeart/2005/8/layout/hierarchy1"/>
    <dgm:cxn modelId="{26B20F6A-7B25-4D62-8579-98F4B0CCC923}" type="presOf" srcId="{25DA36F1-544D-4E9F-BE97-BB88FF4B068A}" destId="{2ABCCD1C-9FE2-4C20-92B9-D59A05A556AE}" srcOrd="0" destOrd="0" presId="urn:microsoft.com/office/officeart/2005/8/layout/hierarchy1"/>
    <dgm:cxn modelId="{1380036C-2AFC-475F-B2D6-06C67BE988D2}" srcId="{8E493010-3676-45CA-B49B-C9D22074A52A}" destId="{B0453443-CB1A-4F80-AD6A-070C53C44FC5}" srcOrd="2" destOrd="0" parTransId="{96130423-E72F-4F87-ACB8-0396EDE51464}" sibTransId="{9CAF845E-A91F-4C12-9500-EE8022B0EDDC}"/>
    <dgm:cxn modelId="{A171C24D-12DE-4624-BEF7-5B485380729A}" type="presOf" srcId="{96130423-E72F-4F87-ACB8-0396EDE51464}" destId="{F3324D3D-760E-4893-996E-F3E4696E2205}" srcOrd="0" destOrd="0" presId="urn:microsoft.com/office/officeart/2005/8/layout/hierarchy1"/>
    <dgm:cxn modelId="{0B163E54-9AB7-4ADE-8C8A-DCCFDAB993C2}" type="presOf" srcId="{B5F68B9D-3942-4F21-A652-D97BB805314C}" destId="{027C071F-D943-4891-87D8-A565A2DB3FB9}" srcOrd="0" destOrd="0" presId="urn:microsoft.com/office/officeart/2005/8/layout/hierarchy1"/>
    <dgm:cxn modelId="{C11A1B7C-6A2F-4DC0-A178-C94B2DAD7888}" type="presOf" srcId="{C486D13D-535D-413D-BCDE-5B1599D836B9}" destId="{AD4B3852-2DEF-4822-B4A1-E2CFB1B27A20}" srcOrd="0" destOrd="0" presId="urn:microsoft.com/office/officeart/2005/8/layout/hierarchy1"/>
    <dgm:cxn modelId="{EFEDE97D-20A7-4119-9A7C-72C8C9D074E9}" srcId="{CA58BBE7-4C41-4B82-99BB-85A5B24949C5}" destId="{8E493010-3676-45CA-B49B-C9D22074A52A}" srcOrd="1" destOrd="0" parTransId="{59DB9EC4-2A44-435F-9145-2D09BDBCE2E5}" sibTransId="{E91392A2-2CA8-4D86-BA74-46308D1A1555}"/>
    <dgm:cxn modelId="{E5707E81-15B3-423A-8E73-54DAD614230E}" type="presOf" srcId="{4E57099A-0464-4CFD-8921-6E4F07B9E4FC}" destId="{02B51CBD-A24B-4F9A-BE79-A819922D1359}" srcOrd="0" destOrd="0" presId="urn:microsoft.com/office/officeart/2005/8/layout/hierarchy1"/>
    <dgm:cxn modelId="{D25B9981-6939-4714-A166-A0BBCB90098F}" type="presOf" srcId="{2B59F0BC-9A54-447D-A89D-526FFEA5B3B1}" destId="{EFC1BFEA-60D9-41A2-AAEC-DCC06FD387A1}" srcOrd="0" destOrd="0" presId="urn:microsoft.com/office/officeart/2005/8/layout/hierarchy1"/>
    <dgm:cxn modelId="{8946E492-04AA-4DBD-8676-8C4234513CFD}" srcId="{55A8783D-F256-4176-B75D-02B7DD9EA76D}" destId="{8253BA18-3950-46E4-A6A0-D27643E3085A}" srcOrd="1" destOrd="0" parTransId="{6000B376-1B7E-434C-B54D-9E14A5D737F0}" sibTransId="{C547B948-D151-46B0-AAB4-747D5EABD71B}"/>
    <dgm:cxn modelId="{82A90A9B-4FF5-4B97-89F2-CB5454369499}" srcId="{CA58BBE7-4C41-4B82-99BB-85A5B24949C5}" destId="{55A8783D-F256-4176-B75D-02B7DD9EA76D}" srcOrd="0" destOrd="0" parTransId="{B5F68B9D-3942-4F21-A652-D97BB805314C}" sibTransId="{994BA130-5319-4403-8FC4-63CE7DA69903}"/>
    <dgm:cxn modelId="{F2E85CA2-AE0B-470C-B838-7BB4136A5236}" type="presOf" srcId="{8E493010-3676-45CA-B49B-C9D22074A52A}" destId="{9AB461C4-E90D-4B4A-9C5A-128739F67D5D}" srcOrd="0" destOrd="0" presId="urn:microsoft.com/office/officeart/2005/8/layout/hierarchy1"/>
    <dgm:cxn modelId="{F48475AE-AC6C-4817-878B-7A810C29F9E9}" type="presOf" srcId="{73F036B0-611B-4AD8-A4B4-28050BCDCAFF}" destId="{6703173F-D6EB-4D6C-8167-3C137C03F1F9}" srcOrd="0" destOrd="0" presId="urn:microsoft.com/office/officeart/2005/8/layout/hierarchy1"/>
    <dgm:cxn modelId="{AFA1A5B2-E87C-4106-8D2E-4E9FC264D6D5}" srcId="{8253BA18-3950-46E4-A6A0-D27643E3085A}" destId="{21A1EF79-DA35-489B-BB49-6F832894F0D5}" srcOrd="0" destOrd="0" parTransId="{B7A6454D-546C-4E94-A3A6-CF371D6B5FD6}" sibTransId="{70F893BD-C2F1-4AF3-A96A-0040B53FE8A4}"/>
    <dgm:cxn modelId="{2C0C01BA-A434-4585-9F0E-AFB8B7FC0C37}" type="presOf" srcId="{CA58BBE7-4C41-4B82-99BB-85A5B24949C5}" destId="{5BF65A2D-714F-4AD1-9E05-7FE27308E864}" srcOrd="0" destOrd="0" presId="urn:microsoft.com/office/officeart/2005/8/layout/hierarchy1"/>
    <dgm:cxn modelId="{65774BBF-2580-4C2E-8A3F-10E237938992}" type="presOf" srcId="{6CCB8984-E79C-4654-BD04-7514DA657A4C}" destId="{0E84F7F4-468C-463A-9C91-20142F0FCC86}" srcOrd="0" destOrd="0" presId="urn:microsoft.com/office/officeart/2005/8/layout/hierarchy1"/>
    <dgm:cxn modelId="{A23D56C2-EA01-4BE7-99B2-FE0C7A050E85}" srcId="{55A8783D-F256-4176-B75D-02B7DD9EA76D}" destId="{D67B27ED-1766-4C04-8239-7C31F10785EA}" srcOrd="0" destOrd="0" parTransId="{B68BA0CE-9F38-429D-AACB-25B42B51F23A}" sibTransId="{8F010677-8C65-40BD-A43A-5A8299C3B708}"/>
    <dgm:cxn modelId="{ADACF0C6-73C6-4E1D-A5BA-AD06EDC155E7}" type="presOf" srcId="{D67B27ED-1766-4C04-8239-7C31F10785EA}" destId="{F5FCB61E-6210-4F93-8DA4-3E4E931559C3}" srcOrd="0" destOrd="0" presId="urn:microsoft.com/office/officeart/2005/8/layout/hierarchy1"/>
    <dgm:cxn modelId="{B4CC94DD-34E3-4AE4-8B6E-D47D71706A42}" type="presOf" srcId="{AFACDB83-4DAE-470C-ADA2-0905C0B86183}" destId="{3D8370DF-7DA8-4A12-B083-06F289D3FC52}" srcOrd="0" destOrd="0" presId="urn:microsoft.com/office/officeart/2005/8/layout/hierarchy1"/>
    <dgm:cxn modelId="{6DB274E6-087F-4286-B595-6F1E69D40FB7}" srcId="{8E493010-3676-45CA-B49B-C9D22074A52A}" destId="{6CCB8984-E79C-4654-BD04-7514DA657A4C}" srcOrd="1" destOrd="0" parTransId="{25DA36F1-544D-4E9F-BE97-BB88FF4B068A}" sibTransId="{BBEED736-D9B6-42F6-A878-417E795980CD}"/>
    <dgm:cxn modelId="{A5961BEE-88FB-440B-A600-70249AFE9F1A}" type="presOf" srcId="{8253BA18-3950-46E4-A6A0-D27643E3085A}" destId="{465AAD8A-B8B8-4E49-98E2-0C42BF969665}" srcOrd="0" destOrd="0" presId="urn:microsoft.com/office/officeart/2005/8/layout/hierarchy1"/>
    <dgm:cxn modelId="{1C0886F6-B229-4EC7-871F-F1B335A886B8}" srcId="{55A8783D-F256-4176-B75D-02B7DD9EA76D}" destId="{73F036B0-611B-4AD8-A4B4-28050BCDCAFF}" srcOrd="2" destOrd="0" parTransId="{2B59F0BC-9A54-447D-A89D-526FFEA5B3B1}" sibTransId="{2F7046AA-B82C-4E97-AC47-8B8AA97DAFFC}"/>
    <dgm:cxn modelId="{E3F5C3F8-585D-4BCB-8349-E9FAF6AADAAE}" type="presOf" srcId="{40FC8C08-F6D4-4FE9-A478-7B8E84438AF2}" destId="{56E0302B-F27E-4927-A1D9-67CE59844CA6}" srcOrd="0" destOrd="0" presId="urn:microsoft.com/office/officeart/2005/8/layout/hierarchy1"/>
    <dgm:cxn modelId="{3C54F1B2-8D8D-41E1-B82B-674D6A4063CB}" type="presParOf" srcId="{FF0F8ECA-31D3-4C35-8B7F-434911E34964}" destId="{5B7CCBD0-16E7-4F02-BA3F-3FD6CAA58679}" srcOrd="0" destOrd="0" presId="urn:microsoft.com/office/officeart/2005/8/layout/hierarchy1"/>
    <dgm:cxn modelId="{8967E3EF-FF0C-4C9A-98D4-B13A7D6D8371}" type="presParOf" srcId="{5B7CCBD0-16E7-4F02-BA3F-3FD6CAA58679}" destId="{30ABA002-02EB-4518-83CB-30C8E99D6C16}" srcOrd="0" destOrd="0" presId="urn:microsoft.com/office/officeart/2005/8/layout/hierarchy1"/>
    <dgm:cxn modelId="{41A5D32B-7CEA-488D-83A2-08AF4EF4A144}" type="presParOf" srcId="{30ABA002-02EB-4518-83CB-30C8E99D6C16}" destId="{4DB476AE-142C-44D4-812B-9E0133132A93}" srcOrd="0" destOrd="0" presId="urn:microsoft.com/office/officeart/2005/8/layout/hierarchy1"/>
    <dgm:cxn modelId="{0E0D20E0-9100-4925-8B91-D330271CFD78}" type="presParOf" srcId="{30ABA002-02EB-4518-83CB-30C8E99D6C16}" destId="{5BF65A2D-714F-4AD1-9E05-7FE27308E864}" srcOrd="1" destOrd="0" presId="urn:microsoft.com/office/officeart/2005/8/layout/hierarchy1"/>
    <dgm:cxn modelId="{500D29E4-206B-4CAE-A046-42C10BD65D20}" type="presParOf" srcId="{5B7CCBD0-16E7-4F02-BA3F-3FD6CAA58679}" destId="{F4FBDD85-0701-4F5C-A1AF-6FD8AF186E1D}" srcOrd="1" destOrd="0" presId="urn:microsoft.com/office/officeart/2005/8/layout/hierarchy1"/>
    <dgm:cxn modelId="{BB2A083A-FE8B-4E6F-9D75-CF9C7E043287}" type="presParOf" srcId="{F4FBDD85-0701-4F5C-A1AF-6FD8AF186E1D}" destId="{027C071F-D943-4891-87D8-A565A2DB3FB9}" srcOrd="0" destOrd="0" presId="urn:microsoft.com/office/officeart/2005/8/layout/hierarchy1"/>
    <dgm:cxn modelId="{43130720-2866-4863-A7D8-1E483BB80AB8}" type="presParOf" srcId="{F4FBDD85-0701-4F5C-A1AF-6FD8AF186E1D}" destId="{D897B30D-2E6D-4C07-B43C-5A7E0E032B77}" srcOrd="1" destOrd="0" presId="urn:microsoft.com/office/officeart/2005/8/layout/hierarchy1"/>
    <dgm:cxn modelId="{A0CF8C28-399D-4D53-9F42-08EA3579FD98}" type="presParOf" srcId="{D897B30D-2E6D-4C07-B43C-5A7E0E032B77}" destId="{50117F2E-F90E-466F-ACCE-05F0744C8E05}" srcOrd="0" destOrd="0" presId="urn:microsoft.com/office/officeart/2005/8/layout/hierarchy1"/>
    <dgm:cxn modelId="{8C16C20F-3FB8-44B2-A376-574A8263B35A}" type="presParOf" srcId="{50117F2E-F90E-466F-ACCE-05F0744C8E05}" destId="{7FB5006C-2954-4352-B52D-C927ED322DBF}" srcOrd="0" destOrd="0" presId="urn:microsoft.com/office/officeart/2005/8/layout/hierarchy1"/>
    <dgm:cxn modelId="{11E29798-D70F-4EC8-8F09-C109CFABE13A}" type="presParOf" srcId="{50117F2E-F90E-466F-ACCE-05F0744C8E05}" destId="{77DB8E24-0405-4868-86A4-F2542EDDD2AC}" srcOrd="1" destOrd="0" presId="urn:microsoft.com/office/officeart/2005/8/layout/hierarchy1"/>
    <dgm:cxn modelId="{979BFBFD-9A2F-46A4-A86F-C1EFD7803EDD}" type="presParOf" srcId="{D897B30D-2E6D-4C07-B43C-5A7E0E032B77}" destId="{B6F38459-BDB3-4FED-ACC5-8CD689E1BE87}" srcOrd="1" destOrd="0" presId="urn:microsoft.com/office/officeart/2005/8/layout/hierarchy1"/>
    <dgm:cxn modelId="{A3041ACE-D144-4EB7-840B-EA35F2CD83A8}" type="presParOf" srcId="{B6F38459-BDB3-4FED-ACC5-8CD689E1BE87}" destId="{9A382663-8CB8-4D33-8CBD-2E7005B440F3}" srcOrd="0" destOrd="0" presId="urn:microsoft.com/office/officeart/2005/8/layout/hierarchy1"/>
    <dgm:cxn modelId="{5D7A8AC3-D0F0-4E69-B28E-934161C5C7B3}" type="presParOf" srcId="{B6F38459-BDB3-4FED-ACC5-8CD689E1BE87}" destId="{98230ADA-4738-463E-825B-BB9AECB4CA97}" srcOrd="1" destOrd="0" presId="urn:microsoft.com/office/officeart/2005/8/layout/hierarchy1"/>
    <dgm:cxn modelId="{DC4AA129-6628-4BA4-ADC5-776850334A99}" type="presParOf" srcId="{98230ADA-4738-463E-825B-BB9AECB4CA97}" destId="{D4B95532-5EBF-471C-BB90-F52F242CE08C}" srcOrd="0" destOrd="0" presId="urn:microsoft.com/office/officeart/2005/8/layout/hierarchy1"/>
    <dgm:cxn modelId="{77F0E2C1-3210-402F-99E7-B0623C0A149B}" type="presParOf" srcId="{D4B95532-5EBF-471C-BB90-F52F242CE08C}" destId="{AFF214FC-E0FD-482C-85E7-3344D3E73469}" srcOrd="0" destOrd="0" presId="urn:microsoft.com/office/officeart/2005/8/layout/hierarchy1"/>
    <dgm:cxn modelId="{2FE5B408-2A01-4686-833B-95BA3567DD7E}" type="presParOf" srcId="{D4B95532-5EBF-471C-BB90-F52F242CE08C}" destId="{F5FCB61E-6210-4F93-8DA4-3E4E931559C3}" srcOrd="1" destOrd="0" presId="urn:microsoft.com/office/officeart/2005/8/layout/hierarchy1"/>
    <dgm:cxn modelId="{EE394B1C-AA6C-436D-B787-8CF2C3286F6E}" type="presParOf" srcId="{98230ADA-4738-463E-825B-BB9AECB4CA97}" destId="{A38F1DB9-2CD6-43B5-A10C-EA48CB43CD3C}" srcOrd="1" destOrd="0" presId="urn:microsoft.com/office/officeart/2005/8/layout/hierarchy1"/>
    <dgm:cxn modelId="{63D11C27-4962-4BFD-AA03-63011C6E2FE1}" type="presParOf" srcId="{B6F38459-BDB3-4FED-ACC5-8CD689E1BE87}" destId="{1B8D7C14-C08D-4544-89FE-1AE13BCAB0DD}" srcOrd="2" destOrd="0" presId="urn:microsoft.com/office/officeart/2005/8/layout/hierarchy1"/>
    <dgm:cxn modelId="{4268B0C1-3E7B-4930-A09F-E96D20289E97}" type="presParOf" srcId="{B6F38459-BDB3-4FED-ACC5-8CD689E1BE87}" destId="{3DEDD935-4025-4B7B-BE22-8C1C01B85584}" srcOrd="3" destOrd="0" presId="urn:microsoft.com/office/officeart/2005/8/layout/hierarchy1"/>
    <dgm:cxn modelId="{D1A4CD61-A104-4DB6-AE9F-FC9C12520578}" type="presParOf" srcId="{3DEDD935-4025-4B7B-BE22-8C1C01B85584}" destId="{014DB7DA-4B7E-409F-A628-63BBBF0CF74F}" srcOrd="0" destOrd="0" presId="urn:microsoft.com/office/officeart/2005/8/layout/hierarchy1"/>
    <dgm:cxn modelId="{C9F6A425-263A-49BB-90F1-C1280121227C}" type="presParOf" srcId="{014DB7DA-4B7E-409F-A628-63BBBF0CF74F}" destId="{08F9FF5E-93A3-4781-BCAE-F6EF80636168}" srcOrd="0" destOrd="0" presId="urn:microsoft.com/office/officeart/2005/8/layout/hierarchy1"/>
    <dgm:cxn modelId="{8B8DB6A6-8587-4CB8-B2DC-CF7C94421357}" type="presParOf" srcId="{014DB7DA-4B7E-409F-A628-63BBBF0CF74F}" destId="{465AAD8A-B8B8-4E49-98E2-0C42BF969665}" srcOrd="1" destOrd="0" presId="urn:microsoft.com/office/officeart/2005/8/layout/hierarchy1"/>
    <dgm:cxn modelId="{05DCA285-DE84-4E69-94AD-2DC1CAC0070F}" type="presParOf" srcId="{3DEDD935-4025-4B7B-BE22-8C1C01B85584}" destId="{99ADE6F4-F68F-44DD-8723-F4862559B9C2}" srcOrd="1" destOrd="0" presId="urn:microsoft.com/office/officeart/2005/8/layout/hierarchy1"/>
    <dgm:cxn modelId="{B98A328C-7BA8-4B47-B303-FF086BA6E3F0}" type="presParOf" srcId="{99ADE6F4-F68F-44DD-8723-F4862559B9C2}" destId="{15120DCE-D1D1-473F-B481-B689AC09555B}" srcOrd="0" destOrd="0" presId="urn:microsoft.com/office/officeart/2005/8/layout/hierarchy1"/>
    <dgm:cxn modelId="{C83848ED-C50E-4C4F-894E-4F84FD49C54A}" type="presParOf" srcId="{99ADE6F4-F68F-44DD-8723-F4862559B9C2}" destId="{851F5B78-EDA4-4187-A806-8D3C7E4E5DE0}" srcOrd="1" destOrd="0" presId="urn:microsoft.com/office/officeart/2005/8/layout/hierarchy1"/>
    <dgm:cxn modelId="{61E25442-3EB5-489B-A77B-FD9966FE3728}" type="presParOf" srcId="{851F5B78-EDA4-4187-A806-8D3C7E4E5DE0}" destId="{0BE94039-EDDD-42BF-AED5-8399FCC1C516}" srcOrd="0" destOrd="0" presId="urn:microsoft.com/office/officeart/2005/8/layout/hierarchy1"/>
    <dgm:cxn modelId="{9E5D6015-57B9-4206-8FF9-EAA1E4066B07}" type="presParOf" srcId="{0BE94039-EDDD-42BF-AED5-8399FCC1C516}" destId="{A7117499-950C-4542-B736-1CC58A7BBD1F}" srcOrd="0" destOrd="0" presId="urn:microsoft.com/office/officeart/2005/8/layout/hierarchy1"/>
    <dgm:cxn modelId="{3BE9DC79-F16D-421F-AD02-C74789D51F0E}" type="presParOf" srcId="{0BE94039-EDDD-42BF-AED5-8399FCC1C516}" destId="{A2A846A3-E487-4C5E-B953-1D5DBC1A7F79}" srcOrd="1" destOrd="0" presId="urn:microsoft.com/office/officeart/2005/8/layout/hierarchy1"/>
    <dgm:cxn modelId="{F16F9C26-B145-4D9D-B292-553A62A9CFD4}" type="presParOf" srcId="{851F5B78-EDA4-4187-A806-8D3C7E4E5DE0}" destId="{0D59C3F9-A071-4E91-B66F-C5067DE5FD92}" srcOrd="1" destOrd="0" presId="urn:microsoft.com/office/officeart/2005/8/layout/hierarchy1"/>
    <dgm:cxn modelId="{41F987B7-3B10-4B53-B3FF-30127F7354C4}" type="presParOf" srcId="{99ADE6F4-F68F-44DD-8723-F4862559B9C2}" destId="{02B51CBD-A24B-4F9A-BE79-A819922D1359}" srcOrd="2" destOrd="0" presId="urn:microsoft.com/office/officeart/2005/8/layout/hierarchy1"/>
    <dgm:cxn modelId="{6D7F6844-A3B7-45F0-86D2-77950442331B}" type="presParOf" srcId="{99ADE6F4-F68F-44DD-8723-F4862559B9C2}" destId="{D7FE4BF9-5437-4B8D-BB95-50103C3C0AE3}" srcOrd="3" destOrd="0" presId="urn:microsoft.com/office/officeart/2005/8/layout/hierarchy1"/>
    <dgm:cxn modelId="{18F669C7-AE30-4003-9233-08B3B206665F}" type="presParOf" srcId="{D7FE4BF9-5437-4B8D-BB95-50103C3C0AE3}" destId="{8D6F0C57-D912-49ED-8AED-ADA579419C8C}" srcOrd="0" destOrd="0" presId="urn:microsoft.com/office/officeart/2005/8/layout/hierarchy1"/>
    <dgm:cxn modelId="{13FE6E3B-A98C-44D8-9EED-D785A9C11D28}" type="presParOf" srcId="{8D6F0C57-D912-49ED-8AED-ADA579419C8C}" destId="{2630FE51-E2DF-433D-B757-9C88A22EA6FB}" srcOrd="0" destOrd="0" presId="urn:microsoft.com/office/officeart/2005/8/layout/hierarchy1"/>
    <dgm:cxn modelId="{0C407269-4988-41D9-B310-C40906C31BF8}" type="presParOf" srcId="{8D6F0C57-D912-49ED-8AED-ADA579419C8C}" destId="{56E0302B-F27E-4927-A1D9-67CE59844CA6}" srcOrd="1" destOrd="0" presId="urn:microsoft.com/office/officeart/2005/8/layout/hierarchy1"/>
    <dgm:cxn modelId="{758CAE03-51DE-4365-8BDA-58C0F42799E4}" type="presParOf" srcId="{D7FE4BF9-5437-4B8D-BB95-50103C3C0AE3}" destId="{ED0E476D-E934-4051-AFD1-09B4FA2F63BC}" srcOrd="1" destOrd="0" presId="urn:microsoft.com/office/officeart/2005/8/layout/hierarchy1"/>
    <dgm:cxn modelId="{A3DE956B-CAE0-4A34-983B-5AB804EA0A58}" type="presParOf" srcId="{B6F38459-BDB3-4FED-ACC5-8CD689E1BE87}" destId="{EFC1BFEA-60D9-41A2-AAEC-DCC06FD387A1}" srcOrd="4" destOrd="0" presId="urn:microsoft.com/office/officeart/2005/8/layout/hierarchy1"/>
    <dgm:cxn modelId="{6D84EA5E-3951-4072-9FAB-FFA487482E05}" type="presParOf" srcId="{B6F38459-BDB3-4FED-ACC5-8CD689E1BE87}" destId="{1E5C5CAE-7E59-4869-85E4-C590A90918EA}" srcOrd="5" destOrd="0" presId="urn:microsoft.com/office/officeart/2005/8/layout/hierarchy1"/>
    <dgm:cxn modelId="{F79023A6-AC83-4C9B-9397-AC2D70C4056A}" type="presParOf" srcId="{1E5C5CAE-7E59-4869-85E4-C590A90918EA}" destId="{E3EBD7AF-B9AB-4A0D-BA6E-216012BB92EB}" srcOrd="0" destOrd="0" presId="urn:microsoft.com/office/officeart/2005/8/layout/hierarchy1"/>
    <dgm:cxn modelId="{E6DFB506-8ADD-467A-8F82-F2722F574691}" type="presParOf" srcId="{E3EBD7AF-B9AB-4A0D-BA6E-216012BB92EB}" destId="{1BD8CE6F-689D-4DA7-9BBF-D9FF4149F238}" srcOrd="0" destOrd="0" presId="urn:microsoft.com/office/officeart/2005/8/layout/hierarchy1"/>
    <dgm:cxn modelId="{1DE6FE76-660B-4C5A-8B4B-1528AE22DCB7}" type="presParOf" srcId="{E3EBD7AF-B9AB-4A0D-BA6E-216012BB92EB}" destId="{6703173F-D6EB-4D6C-8167-3C137C03F1F9}" srcOrd="1" destOrd="0" presId="urn:microsoft.com/office/officeart/2005/8/layout/hierarchy1"/>
    <dgm:cxn modelId="{7609CD9F-CE57-489B-8FD0-E7F4F2752105}" type="presParOf" srcId="{1E5C5CAE-7E59-4869-85E4-C590A90918EA}" destId="{0E160A33-83A4-4AD8-A278-18D55D598E91}" srcOrd="1" destOrd="0" presId="urn:microsoft.com/office/officeart/2005/8/layout/hierarchy1"/>
    <dgm:cxn modelId="{2B9EB401-DF4E-45CF-8401-C2F7F3ABF245}" type="presParOf" srcId="{F4FBDD85-0701-4F5C-A1AF-6FD8AF186E1D}" destId="{764BBC72-3D26-4868-95E7-8FAE4389BCD9}" srcOrd="2" destOrd="0" presId="urn:microsoft.com/office/officeart/2005/8/layout/hierarchy1"/>
    <dgm:cxn modelId="{F1AF40AC-1979-4DE4-B7F2-3499AC1B7318}" type="presParOf" srcId="{F4FBDD85-0701-4F5C-A1AF-6FD8AF186E1D}" destId="{DA9E9E6F-87DB-4BF4-856E-70726D510A84}" srcOrd="3" destOrd="0" presId="urn:microsoft.com/office/officeart/2005/8/layout/hierarchy1"/>
    <dgm:cxn modelId="{E4677405-F4D9-49CB-8CCD-548CFF2B11C2}" type="presParOf" srcId="{DA9E9E6F-87DB-4BF4-856E-70726D510A84}" destId="{3B603174-29F5-412C-BAA9-4D8A0A78409B}" srcOrd="0" destOrd="0" presId="urn:microsoft.com/office/officeart/2005/8/layout/hierarchy1"/>
    <dgm:cxn modelId="{D1AE0645-4B9B-4E0A-A5E2-6A8A2594432A}" type="presParOf" srcId="{3B603174-29F5-412C-BAA9-4D8A0A78409B}" destId="{E4DE2073-A3DA-41DB-BE47-0888C027AB2E}" srcOrd="0" destOrd="0" presId="urn:microsoft.com/office/officeart/2005/8/layout/hierarchy1"/>
    <dgm:cxn modelId="{23D34898-5C06-40F2-9B8B-CC8BC22B42E6}" type="presParOf" srcId="{3B603174-29F5-412C-BAA9-4D8A0A78409B}" destId="{9AB461C4-E90D-4B4A-9C5A-128739F67D5D}" srcOrd="1" destOrd="0" presId="urn:microsoft.com/office/officeart/2005/8/layout/hierarchy1"/>
    <dgm:cxn modelId="{39278FD3-26F8-4458-B652-6F9412CD45D3}" type="presParOf" srcId="{DA9E9E6F-87DB-4BF4-856E-70726D510A84}" destId="{BEEB83BC-A86C-41CE-8460-63C348895808}" srcOrd="1" destOrd="0" presId="urn:microsoft.com/office/officeart/2005/8/layout/hierarchy1"/>
    <dgm:cxn modelId="{215EEEB3-DF74-42E7-B003-11E1577F0F24}" type="presParOf" srcId="{BEEB83BC-A86C-41CE-8460-63C348895808}" destId="{AD4B3852-2DEF-4822-B4A1-E2CFB1B27A20}" srcOrd="0" destOrd="0" presId="urn:microsoft.com/office/officeart/2005/8/layout/hierarchy1"/>
    <dgm:cxn modelId="{D8F6851A-06E8-49A7-9E20-B883822285EB}" type="presParOf" srcId="{BEEB83BC-A86C-41CE-8460-63C348895808}" destId="{A5E65363-F976-48AF-8DDE-B9538CAE5BDB}" srcOrd="1" destOrd="0" presId="urn:microsoft.com/office/officeart/2005/8/layout/hierarchy1"/>
    <dgm:cxn modelId="{CF6E0878-0B3C-4BF4-B20A-6FBBD85DCE1D}" type="presParOf" srcId="{A5E65363-F976-48AF-8DDE-B9538CAE5BDB}" destId="{CA135D2A-66E1-49C6-AB16-C8C69F4382EE}" srcOrd="0" destOrd="0" presId="urn:microsoft.com/office/officeart/2005/8/layout/hierarchy1"/>
    <dgm:cxn modelId="{0AFD4D14-8478-40A0-A83F-FBD70CFA4275}" type="presParOf" srcId="{CA135D2A-66E1-49C6-AB16-C8C69F4382EE}" destId="{68AFBBB3-2D07-44BD-A825-848DF3A01B91}" srcOrd="0" destOrd="0" presId="urn:microsoft.com/office/officeart/2005/8/layout/hierarchy1"/>
    <dgm:cxn modelId="{43AF9490-0149-47C2-A108-C283FB3CF8EC}" type="presParOf" srcId="{CA135D2A-66E1-49C6-AB16-C8C69F4382EE}" destId="{FBD88C25-2C4A-47DE-9396-0F3E48172DD0}" srcOrd="1" destOrd="0" presId="urn:microsoft.com/office/officeart/2005/8/layout/hierarchy1"/>
    <dgm:cxn modelId="{56F1465F-9167-4B72-AA26-3CC331390F64}" type="presParOf" srcId="{A5E65363-F976-48AF-8DDE-B9538CAE5BDB}" destId="{0A458B32-8755-4691-B416-357E0D58AAF4}" srcOrd="1" destOrd="0" presId="urn:microsoft.com/office/officeart/2005/8/layout/hierarchy1"/>
    <dgm:cxn modelId="{38F5754E-1654-4CE8-81FD-16C89F7C680E}" type="presParOf" srcId="{BEEB83BC-A86C-41CE-8460-63C348895808}" destId="{2ABCCD1C-9FE2-4C20-92B9-D59A05A556AE}" srcOrd="2" destOrd="0" presId="urn:microsoft.com/office/officeart/2005/8/layout/hierarchy1"/>
    <dgm:cxn modelId="{67E89CE2-CAA6-401E-BA07-C101D5281FFC}" type="presParOf" srcId="{BEEB83BC-A86C-41CE-8460-63C348895808}" destId="{4A44CD43-EB6E-4804-A071-D82500000D65}" srcOrd="3" destOrd="0" presId="urn:microsoft.com/office/officeart/2005/8/layout/hierarchy1"/>
    <dgm:cxn modelId="{B6F3D538-B8FD-4FA0-96D6-8D1B9810EBE0}" type="presParOf" srcId="{4A44CD43-EB6E-4804-A071-D82500000D65}" destId="{49FD5DC8-F611-4546-8F59-BADD54A14BFD}" srcOrd="0" destOrd="0" presId="urn:microsoft.com/office/officeart/2005/8/layout/hierarchy1"/>
    <dgm:cxn modelId="{F6ACD934-1A64-45A3-94AC-D8E20197855B}" type="presParOf" srcId="{49FD5DC8-F611-4546-8F59-BADD54A14BFD}" destId="{FFECA9A2-15CC-4EA5-9E06-A3481BCDA974}" srcOrd="0" destOrd="0" presId="urn:microsoft.com/office/officeart/2005/8/layout/hierarchy1"/>
    <dgm:cxn modelId="{5B058341-D9CB-4C96-BA4E-9548CD04868F}" type="presParOf" srcId="{49FD5DC8-F611-4546-8F59-BADD54A14BFD}" destId="{0E84F7F4-468C-463A-9C91-20142F0FCC86}" srcOrd="1" destOrd="0" presId="urn:microsoft.com/office/officeart/2005/8/layout/hierarchy1"/>
    <dgm:cxn modelId="{C21F529A-CDE4-43A1-BA48-892E857E0AA0}" type="presParOf" srcId="{4A44CD43-EB6E-4804-A071-D82500000D65}" destId="{4CCAA6EF-56C6-4BFE-BD82-3A22B8C0309E}" srcOrd="1" destOrd="0" presId="urn:microsoft.com/office/officeart/2005/8/layout/hierarchy1"/>
    <dgm:cxn modelId="{CC932F30-6301-47AA-A65E-7B6F7EDD9FCD}" type="presParOf" srcId="{BEEB83BC-A86C-41CE-8460-63C348895808}" destId="{F3324D3D-760E-4893-996E-F3E4696E2205}" srcOrd="4" destOrd="0" presId="urn:microsoft.com/office/officeart/2005/8/layout/hierarchy1"/>
    <dgm:cxn modelId="{C3239F92-26A6-4E7F-906B-455E8E654B10}" type="presParOf" srcId="{BEEB83BC-A86C-41CE-8460-63C348895808}" destId="{707B1065-1B7E-4D2F-A106-3A133E1D1A0A}" srcOrd="5" destOrd="0" presId="urn:microsoft.com/office/officeart/2005/8/layout/hierarchy1"/>
    <dgm:cxn modelId="{06735C6B-5C8F-46C7-AF7F-F2DDD71CAC77}" type="presParOf" srcId="{707B1065-1B7E-4D2F-A106-3A133E1D1A0A}" destId="{FBD0261A-1085-48C0-AD8E-96F8B441069C}" srcOrd="0" destOrd="0" presId="urn:microsoft.com/office/officeart/2005/8/layout/hierarchy1"/>
    <dgm:cxn modelId="{102F7A99-27D0-4546-B340-4CE3E902C776}" type="presParOf" srcId="{FBD0261A-1085-48C0-AD8E-96F8B441069C}" destId="{B607355E-A8F7-478E-80A1-342CD9E2E059}" srcOrd="0" destOrd="0" presId="urn:microsoft.com/office/officeart/2005/8/layout/hierarchy1"/>
    <dgm:cxn modelId="{C7110642-F70A-489D-914F-C80A0497CFC4}" type="presParOf" srcId="{FBD0261A-1085-48C0-AD8E-96F8B441069C}" destId="{3D7BC47D-592D-41D8-BAF9-B5F12A559943}" srcOrd="1" destOrd="0" presId="urn:microsoft.com/office/officeart/2005/8/layout/hierarchy1"/>
    <dgm:cxn modelId="{DC8DC23B-2ADB-480B-85EE-D8390F978265}" type="presParOf" srcId="{707B1065-1B7E-4D2F-A106-3A133E1D1A0A}" destId="{94FD0EED-9763-4B79-8C18-65E83F8AAE3B}" srcOrd="1" destOrd="0" presId="urn:microsoft.com/office/officeart/2005/8/layout/hierarchy1"/>
    <dgm:cxn modelId="{1C22206C-754E-4252-A23E-91DB24BD7E4C}" type="presParOf" srcId="{BEEB83BC-A86C-41CE-8460-63C348895808}" destId="{A481DAEA-BCF4-4E11-9D7E-DAFB92CEC060}" srcOrd="6" destOrd="0" presId="urn:microsoft.com/office/officeart/2005/8/layout/hierarchy1"/>
    <dgm:cxn modelId="{D5C8A438-5110-4D02-998D-E7EB774CE58F}" type="presParOf" srcId="{BEEB83BC-A86C-41CE-8460-63C348895808}" destId="{F2784709-7DAA-484F-9DCF-8176F9A94851}" srcOrd="7" destOrd="0" presId="urn:microsoft.com/office/officeart/2005/8/layout/hierarchy1"/>
    <dgm:cxn modelId="{DCC079D6-8D47-4F5D-A9D0-4E82506BA0ED}" type="presParOf" srcId="{F2784709-7DAA-484F-9DCF-8176F9A94851}" destId="{347AFD7A-849D-4063-A217-7EF5548E37CA}" srcOrd="0" destOrd="0" presId="urn:microsoft.com/office/officeart/2005/8/layout/hierarchy1"/>
    <dgm:cxn modelId="{967F7892-3334-4D60-ABD0-B8A58C327818}" type="presParOf" srcId="{347AFD7A-849D-4063-A217-7EF5548E37CA}" destId="{1BA0729C-D8C6-4CB7-B4E8-99E1BFB7415B}" srcOrd="0" destOrd="0" presId="urn:microsoft.com/office/officeart/2005/8/layout/hierarchy1"/>
    <dgm:cxn modelId="{68C9958B-4902-484A-840E-57DCEB31F9D6}" type="presParOf" srcId="{347AFD7A-849D-4063-A217-7EF5548E37CA}" destId="{3D8370DF-7DA8-4A12-B083-06F289D3FC52}" srcOrd="1" destOrd="0" presId="urn:microsoft.com/office/officeart/2005/8/layout/hierarchy1"/>
    <dgm:cxn modelId="{9209E249-AE90-491A-9D19-E65151BA9BFF}" type="presParOf" srcId="{F2784709-7DAA-484F-9DCF-8176F9A94851}" destId="{E80A0B7E-F7BF-477E-B870-92138CE8C65B}" srcOrd="1" destOrd="0" presId="urn:microsoft.com/office/officeart/2005/8/layout/hierarchy1"/>
  </dgm:cxnLst>
  <dgm:bg>
    <a:solidFill>
      <a:schemeClr val="bg2">
        <a:lumMod val="1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81DAEA-BCF4-4E11-9D7E-DAFB92CEC060}">
      <dsp:nvSpPr>
        <dsp:cNvPr id="0" name=""/>
        <dsp:cNvSpPr/>
      </dsp:nvSpPr>
      <dsp:spPr>
        <a:xfrm>
          <a:off x="5863191" y="1790305"/>
          <a:ext cx="1731578" cy="619272"/>
        </a:xfrm>
        <a:custGeom>
          <a:avLst/>
          <a:gdLst/>
          <a:ahLst/>
          <a:cxnLst/>
          <a:rect l="0" t="0" r="0" b="0"/>
          <a:pathLst>
            <a:path>
              <a:moveTo>
                <a:pt x="0" y="0"/>
              </a:moveTo>
              <a:lnTo>
                <a:pt x="0" y="529651"/>
              </a:lnTo>
              <a:lnTo>
                <a:pt x="1731578" y="529651"/>
              </a:lnTo>
              <a:lnTo>
                <a:pt x="1731578" y="619272"/>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3324D3D-760E-4893-996E-F3E4696E2205}">
      <dsp:nvSpPr>
        <dsp:cNvPr id="0" name=""/>
        <dsp:cNvSpPr/>
      </dsp:nvSpPr>
      <dsp:spPr>
        <a:xfrm>
          <a:off x="5863191" y="1790305"/>
          <a:ext cx="685572" cy="571362"/>
        </a:xfrm>
        <a:custGeom>
          <a:avLst/>
          <a:gdLst/>
          <a:ahLst/>
          <a:cxnLst/>
          <a:rect l="0" t="0" r="0" b="0"/>
          <a:pathLst>
            <a:path>
              <a:moveTo>
                <a:pt x="0" y="0"/>
              </a:moveTo>
              <a:lnTo>
                <a:pt x="0" y="481741"/>
              </a:lnTo>
              <a:lnTo>
                <a:pt x="685572" y="481741"/>
              </a:lnTo>
              <a:lnTo>
                <a:pt x="685572" y="571362"/>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ABCCD1C-9FE2-4C20-92B9-D59A05A556AE}">
      <dsp:nvSpPr>
        <dsp:cNvPr id="0" name=""/>
        <dsp:cNvSpPr/>
      </dsp:nvSpPr>
      <dsp:spPr>
        <a:xfrm>
          <a:off x="5479908" y="1790305"/>
          <a:ext cx="383283" cy="489142"/>
        </a:xfrm>
        <a:custGeom>
          <a:avLst/>
          <a:gdLst/>
          <a:ahLst/>
          <a:cxnLst/>
          <a:rect l="0" t="0" r="0" b="0"/>
          <a:pathLst>
            <a:path>
              <a:moveTo>
                <a:pt x="383283" y="0"/>
              </a:moveTo>
              <a:lnTo>
                <a:pt x="383283" y="399522"/>
              </a:lnTo>
              <a:lnTo>
                <a:pt x="0" y="399522"/>
              </a:lnTo>
              <a:lnTo>
                <a:pt x="0" y="489142"/>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D4B3852-2DEF-4822-B4A1-E2CFB1B27A20}">
      <dsp:nvSpPr>
        <dsp:cNvPr id="0" name=""/>
        <dsp:cNvSpPr/>
      </dsp:nvSpPr>
      <dsp:spPr>
        <a:xfrm>
          <a:off x="4328841" y="1790305"/>
          <a:ext cx="1534350" cy="571362"/>
        </a:xfrm>
        <a:custGeom>
          <a:avLst/>
          <a:gdLst/>
          <a:ahLst/>
          <a:cxnLst/>
          <a:rect l="0" t="0" r="0" b="0"/>
          <a:pathLst>
            <a:path>
              <a:moveTo>
                <a:pt x="1534350" y="0"/>
              </a:moveTo>
              <a:lnTo>
                <a:pt x="1534350" y="481741"/>
              </a:lnTo>
              <a:lnTo>
                <a:pt x="0" y="481741"/>
              </a:lnTo>
              <a:lnTo>
                <a:pt x="0" y="571362"/>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64BBC72-3D26-4868-95E7-8FAE4389BCD9}">
      <dsp:nvSpPr>
        <dsp:cNvPr id="0" name=""/>
        <dsp:cNvSpPr/>
      </dsp:nvSpPr>
      <dsp:spPr>
        <a:xfrm>
          <a:off x="3347158" y="599077"/>
          <a:ext cx="2516033" cy="576916"/>
        </a:xfrm>
        <a:custGeom>
          <a:avLst/>
          <a:gdLst/>
          <a:ahLst/>
          <a:cxnLst/>
          <a:rect l="0" t="0" r="0" b="0"/>
          <a:pathLst>
            <a:path>
              <a:moveTo>
                <a:pt x="0" y="0"/>
              </a:moveTo>
              <a:lnTo>
                <a:pt x="0" y="487295"/>
              </a:lnTo>
              <a:lnTo>
                <a:pt x="2516033" y="487295"/>
              </a:lnTo>
              <a:lnTo>
                <a:pt x="2516033" y="57691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FC1BFEA-60D9-41A2-AAEC-DCC06FD387A1}">
      <dsp:nvSpPr>
        <dsp:cNvPr id="0" name=""/>
        <dsp:cNvSpPr/>
      </dsp:nvSpPr>
      <dsp:spPr>
        <a:xfrm>
          <a:off x="1696249" y="1790305"/>
          <a:ext cx="1124115" cy="406923"/>
        </a:xfrm>
        <a:custGeom>
          <a:avLst/>
          <a:gdLst/>
          <a:ahLst/>
          <a:cxnLst/>
          <a:rect l="0" t="0" r="0" b="0"/>
          <a:pathLst>
            <a:path>
              <a:moveTo>
                <a:pt x="0" y="0"/>
              </a:moveTo>
              <a:lnTo>
                <a:pt x="0" y="317302"/>
              </a:lnTo>
              <a:lnTo>
                <a:pt x="1124115" y="317302"/>
              </a:lnTo>
              <a:lnTo>
                <a:pt x="1124115" y="406923"/>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2B51CBD-A24B-4F9A-BE79-A819922D1359}">
      <dsp:nvSpPr>
        <dsp:cNvPr id="0" name=""/>
        <dsp:cNvSpPr/>
      </dsp:nvSpPr>
      <dsp:spPr>
        <a:xfrm>
          <a:off x="1667715" y="4142772"/>
          <a:ext cx="1756506" cy="174713"/>
        </a:xfrm>
        <a:custGeom>
          <a:avLst/>
          <a:gdLst/>
          <a:ahLst/>
          <a:cxnLst/>
          <a:rect l="0" t="0" r="0" b="0"/>
          <a:pathLst>
            <a:path>
              <a:moveTo>
                <a:pt x="0" y="0"/>
              </a:moveTo>
              <a:lnTo>
                <a:pt x="0" y="85092"/>
              </a:lnTo>
              <a:lnTo>
                <a:pt x="1756506" y="85092"/>
              </a:lnTo>
              <a:lnTo>
                <a:pt x="1756506" y="174713"/>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5120DCE-D1D1-473F-B481-B689AC09555B}">
      <dsp:nvSpPr>
        <dsp:cNvPr id="0" name=""/>
        <dsp:cNvSpPr/>
      </dsp:nvSpPr>
      <dsp:spPr>
        <a:xfrm>
          <a:off x="1022194" y="4142772"/>
          <a:ext cx="645521" cy="327111"/>
        </a:xfrm>
        <a:custGeom>
          <a:avLst/>
          <a:gdLst/>
          <a:ahLst/>
          <a:cxnLst/>
          <a:rect l="0" t="0" r="0" b="0"/>
          <a:pathLst>
            <a:path>
              <a:moveTo>
                <a:pt x="645521" y="0"/>
              </a:moveTo>
              <a:lnTo>
                <a:pt x="645521" y="237491"/>
              </a:lnTo>
              <a:lnTo>
                <a:pt x="0" y="237491"/>
              </a:lnTo>
              <a:lnTo>
                <a:pt x="0" y="327111"/>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B8D7C14-C08D-4544-89FE-1AE13BCAB0DD}">
      <dsp:nvSpPr>
        <dsp:cNvPr id="0" name=""/>
        <dsp:cNvSpPr/>
      </dsp:nvSpPr>
      <dsp:spPr>
        <a:xfrm>
          <a:off x="1621995" y="1790305"/>
          <a:ext cx="91440" cy="281357"/>
        </a:xfrm>
        <a:custGeom>
          <a:avLst/>
          <a:gdLst/>
          <a:ahLst/>
          <a:cxnLst/>
          <a:rect l="0" t="0" r="0" b="0"/>
          <a:pathLst>
            <a:path>
              <a:moveTo>
                <a:pt x="74254" y="0"/>
              </a:moveTo>
              <a:lnTo>
                <a:pt x="74254" y="191737"/>
              </a:lnTo>
              <a:lnTo>
                <a:pt x="45720" y="191737"/>
              </a:lnTo>
              <a:lnTo>
                <a:pt x="45720" y="281357"/>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A382663-8CB8-4D33-8CBD-2E7005B440F3}">
      <dsp:nvSpPr>
        <dsp:cNvPr id="0" name=""/>
        <dsp:cNvSpPr/>
      </dsp:nvSpPr>
      <dsp:spPr>
        <a:xfrm>
          <a:off x="391899" y="1790305"/>
          <a:ext cx="1304350" cy="148599"/>
        </a:xfrm>
        <a:custGeom>
          <a:avLst/>
          <a:gdLst/>
          <a:ahLst/>
          <a:cxnLst/>
          <a:rect l="0" t="0" r="0" b="0"/>
          <a:pathLst>
            <a:path>
              <a:moveTo>
                <a:pt x="1304350" y="0"/>
              </a:moveTo>
              <a:lnTo>
                <a:pt x="1304350" y="58978"/>
              </a:lnTo>
              <a:lnTo>
                <a:pt x="0" y="58978"/>
              </a:lnTo>
              <a:lnTo>
                <a:pt x="0" y="148599"/>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27C071F-D943-4891-87D8-A565A2DB3FB9}">
      <dsp:nvSpPr>
        <dsp:cNvPr id="0" name=""/>
        <dsp:cNvSpPr/>
      </dsp:nvSpPr>
      <dsp:spPr>
        <a:xfrm>
          <a:off x="1696249" y="599077"/>
          <a:ext cx="1650908" cy="576916"/>
        </a:xfrm>
        <a:custGeom>
          <a:avLst/>
          <a:gdLst/>
          <a:ahLst/>
          <a:cxnLst/>
          <a:rect l="0" t="0" r="0" b="0"/>
          <a:pathLst>
            <a:path>
              <a:moveTo>
                <a:pt x="1650908" y="0"/>
              </a:moveTo>
              <a:lnTo>
                <a:pt x="1650908" y="487295"/>
              </a:lnTo>
              <a:lnTo>
                <a:pt x="0" y="487295"/>
              </a:lnTo>
              <a:lnTo>
                <a:pt x="0" y="57691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DB476AE-142C-44D4-812B-9E0133132A93}">
      <dsp:nvSpPr>
        <dsp:cNvPr id="0" name=""/>
        <dsp:cNvSpPr/>
      </dsp:nvSpPr>
      <dsp:spPr>
        <a:xfrm>
          <a:off x="2844235" y="-102116"/>
          <a:ext cx="1005845" cy="70119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BF65A2D-714F-4AD1-9E05-7FE27308E864}">
      <dsp:nvSpPr>
        <dsp:cNvPr id="0" name=""/>
        <dsp:cNvSpPr/>
      </dsp:nvSpPr>
      <dsp:spPr>
        <a:xfrm>
          <a:off x="2951726" y="0"/>
          <a:ext cx="1005845" cy="701193"/>
        </a:xfrm>
        <a:prstGeom prst="roundRect">
          <a:avLst>
            <a:gd name="adj" fmla="val 10000"/>
          </a:avLst>
        </a:prstGeom>
        <a:solidFill>
          <a:srgbClr val="FF0000">
            <a:alpha val="90000"/>
          </a:srgb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t>test</a:t>
          </a:r>
        </a:p>
      </dsp:txBody>
      <dsp:txXfrm>
        <a:off x="2972263" y="20537"/>
        <a:ext cx="964771" cy="660119"/>
      </dsp:txXfrm>
    </dsp:sp>
    <dsp:sp modelId="{7FB5006C-2954-4352-B52D-C927ED322DBF}">
      <dsp:nvSpPr>
        <dsp:cNvPr id="0" name=""/>
        <dsp:cNvSpPr/>
      </dsp:nvSpPr>
      <dsp:spPr>
        <a:xfrm>
          <a:off x="1212539" y="1175993"/>
          <a:ext cx="967420" cy="61431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77DB8E24-0405-4868-86A4-F2542EDDD2AC}">
      <dsp:nvSpPr>
        <dsp:cNvPr id="0" name=""/>
        <dsp:cNvSpPr/>
      </dsp:nvSpPr>
      <dsp:spPr>
        <a:xfrm>
          <a:off x="1320031" y="1278110"/>
          <a:ext cx="967420" cy="614311"/>
        </a:xfrm>
        <a:prstGeom prst="roundRect">
          <a:avLst>
            <a:gd name="adj" fmla="val 10000"/>
          </a:avLst>
        </a:prstGeom>
        <a:solidFill>
          <a:srgbClr val="FFFF00">
            <a:alpha val="90000"/>
          </a:srgb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t>ability</a:t>
          </a:r>
        </a:p>
      </dsp:txBody>
      <dsp:txXfrm>
        <a:off x="1338024" y="1296103"/>
        <a:ext cx="931434" cy="578325"/>
      </dsp:txXfrm>
    </dsp:sp>
    <dsp:sp modelId="{AFF214FC-E0FD-482C-85E7-3344D3E73469}">
      <dsp:nvSpPr>
        <dsp:cNvPr id="0" name=""/>
        <dsp:cNvSpPr/>
      </dsp:nvSpPr>
      <dsp:spPr>
        <a:xfrm>
          <a:off x="-91810" y="1938904"/>
          <a:ext cx="967420" cy="56028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F5FCB61E-6210-4F93-8DA4-3E4E931559C3}">
      <dsp:nvSpPr>
        <dsp:cNvPr id="0" name=""/>
        <dsp:cNvSpPr/>
      </dsp:nvSpPr>
      <dsp:spPr>
        <a:xfrm>
          <a:off x="15680" y="2041020"/>
          <a:ext cx="967420" cy="56028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aptitude</a:t>
          </a:r>
        </a:p>
      </dsp:txBody>
      <dsp:txXfrm>
        <a:off x="32090" y="2057430"/>
        <a:ext cx="934600" cy="527469"/>
      </dsp:txXfrm>
    </dsp:sp>
    <dsp:sp modelId="{08F9FF5E-93A3-4781-BCAE-F6EF80636168}">
      <dsp:nvSpPr>
        <dsp:cNvPr id="0" name=""/>
        <dsp:cNvSpPr/>
      </dsp:nvSpPr>
      <dsp:spPr>
        <a:xfrm>
          <a:off x="1184005" y="2071663"/>
          <a:ext cx="967420" cy="207110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465AAD8A-B8B8-4E49-98E2-0C42BF969665}">
      <dsp:nvSpPr>
        <dsp:cNvPr id="0" name=""/>
        <dsp:cNvSpPr/>
      </dsp:nvSpPr>
      <dsp:spPr>
        <a:xfrm>
          <a:off x="1291497" y="2173779"/>
          <a:ext cx="967420" cy="2071108"/>
        </a:xfrm>
        <a:prstGeom prst="roundRect">
          <a:avLst>
            <a:gd name="adj" fmla="val 10000"/>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flat" dir="t"/>
        </a:scene3d>
        <a:sp3d z="190500" extrusionH="12700"/>
      </dsp:spPr>
      <dsp:style>
        <a:lnRef idx="3">
          <a:schemeClr val="lt1"/>
        </a:lnRef>
        <a:fillRef idx="1">
          <a:schemeClr val="accent4"/>
        </a:fillRef>
        <a:effectRef idx="1">
          <a:schemeClr val="accent4"/>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intelligence</a:t>
          </a:r>
        </a:p>
      </dsp:txBody>
      <dsp:txXfrm>
        <a:off x="1319832" y="2202114"/>
        <a:ext cx="910750" cy="2014438"/>
      </dsp:txXfrm>
    </dsp:sp>
    <dsp:sp modelId="{A7117499-950C-4542-B736-1CC58A7BBD1F}">
      <dsp:nvSpPr>
        <dsp:cNvPr id="0" name=""/>
        <dsp:cNvSpPr/>
      </dsp:nvSpPr>
      <dsp:spPr>
        <a:xfrm>
          <a:off x="44906" y="4469884"/>
          <a:ext cx="1954575" cy="61431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A2A846A3-E487-4C5E-B953-1D5DBC1A7F79}">
      <dsp:nvSpPr>
        <dsp:cNvPr id="0" name=""/>
        <dsp:cNvSpPr/>
      </dsp:nvSpPr>
      <dsp:spPr>
        <a:xfrm>
          <a:off x="152397" y="4572000"/>
          <a:ext cx="1954575" cy="614311"/>
        </a:xfrm>
        <a:prstGeom prst="roundRect">
          <a:avLst>
            <a:gd name="adj" fmla="val 1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z="190500" extrusionH="127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VERBAL</a:t>
          </a:r>
        </a:p>
      </dsp:txBody>
      <dsp:txXfrm>
        <a:off x="170390" y="4589993"/>
        <a:ext cx="1918589" cy="578325"/>
      </dsp:txXfrm>
    </dsp:sp>
    <dsp:sp modelId="{2630FE51-E2DF-433D-B757-9C88A22EA6FB}">
      <dsp:nvSpPr>
        <dsp:cNvPr id="0" name=""/>
        <dsp:cNvSpPr/>
      </dsp:nvSpPr>
      <dsp:spPr>
        <a:xfrm>
          <a:off x="2940512" y="4317485"/>
          <a:ext cx="967420" cy="61431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56E0302B-F27E-4927-A1D9-67CE59844CA6}">
      <dsp:nvSpPr>
        <dsp:cNvPr id="0" name=""/>
        <dsp:cNvSpPr/>
      </dsp:nvSpPr>
      <dsp:spPr>
        <a:xfrm>
          <a:off x="3048003" y="4419602"/>
          <a:ext cx="967420" cy="614311"/>
        </a:xfrm>
        <a:prstGeom prst="roundRect">
          <a:avLst>
            <a:gd name="adj" fmla="val 10000"/>
          </a:avLst>
        </a:prstGeom>
        <a:solidFill>
          <a:srgbClr val="00B050">
            <a:alpha val="90000"/>
          </a:srgb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Non-Verbal</a:t>
          </a:r>
        </a:p>
      </dsp:txBody>
      <dsp:txXfrm>
        <a:off x="3065996" y="4437595"/>
        <a:ext cx="931434" cy="578325"/>
      </dsp:txXfrm>
    </dsp:sp>
    <dsp:sp modelId="{1BD8CE6F-689D-4DA7-9BBF-D9FF4149F238}">
      <dsp:nvSpPr>
        <dsp:cNvPr id="0" name=""/>
        <dsp:cNvSpPr/>
      </dsp:nvSpPr>
      <dsp:spPr>
        <a:xfrm>
          <a:off x="2308121" y="2197228"/>
          <a:ext cx="1024488" cy="61431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6703173F-D6EB-4D6C-8167-3C137C03F1F9}">
      <dsp:nvSpPr>
        <dsp:cNvPr id="0" name=""/>
        <dsp:cNvSpPr/>
      </dsp:nvSpPr>
      <dsp:spPr>
        <a:xfrm>
          <a:off x="2415612" y="2299345"/>
          <a:ext cx="1024488" cy="6143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achievement</a:t>
          </a:r>
        </a:p>
      </dsp:txBody>
      <dsp:txXfrm>
        <a:off x="2433605" y="2317338"/>
        <a:ext cx="988502" cy="578325"/>
      </dsp:txXfrm>
    </dsp:sp>
    <dsp:sp modelId="{E4DE2073-A3DA-41DB-BE47-0888C027AB2E}">
      <dsp:nvSpPr>
        <dsp:cNvPr id="0" name=""/>
        <dsp:cNvSpPr/>
      </dsp:nvSpPr>
      <dsp:spPr>
        <a:xfrm>
          <a:off x="5379481" y="1175993"/>
          <a:ext cx="967420" cy="61431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9AB461C4-E90D-4B4A-9C5A-128739F67D5D}">
      <dsp:nvSpPr>
        <dsp:cNvPr id="0" name=""/>
        <dsp:cNvSpPr/>
      </dsp:nvSpPr>
      <dsp:spPr>
        <a:xfrm>
          <a:off x="5486972" y="1278110"/>
          <a:ext cx="967420" cy="614311"/>
        </a:xfrm>
        <a:prstGeom prst="roundRect">
          <a:avLst>
            <a:gd name="adj" fmla="val 10000"/>
          </a:avLst>
        </a:prstGeom>
        <a:solidFill>
          <a:srgbClr val="FFFF00">
            <a:alpha val="90000"/>
          </a:srgb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t>personality</a:t>
          </a:r>
        </a:p>
      </dsp:txBody>
      <dsp:txXfrm>
        <a:off x="5504965" y="1296103"/>
        <a:ext cx="931434" cy="578325"/>
      </dsp:txXfrm>
    </dsp:sp>
    <dsp:sp modelId="{68AFBBB3-2D07-44BD-A825-848DF3A01B91}">
      <dsp:nvSpPr>
        <dsp:cNvPr id="0" name=""/>
        <dsp:cNvSpPr/>
      </dsp:nvSpPr>
      <dsp:spPr>
        <a:xfrm>
          <a:off x="3845131" y="2361667"/>
          <a:ext cx="967420" cy="61431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FBD88C25-2C4A-47DE-9396-0F3E48172DD0}">
      <dsp:nvSpPr>
        <dsp:cNvPr id="0" name=""/>
        <dsp:cNvSpPr/>
      </dsp:nvSpPr>
      <dsp:spPr>
        <a:xfrm>
          <a:off x="3952622" y="2463783"/>
          <a:ext cx="967420" cy="6143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Adjustment</a:t>
          </a:r>
        </a:p>
      </dsp:txBody>
      <dsp:txXfrm>
        <a:off x="3970615" y="2481776"/>
        <a:ext cx="931434" cy="578325"/>
      </dsp:txXfrm>
    </dsp:sp>
    <dsp:sp modelId="{FFECA9A2-15CC-4EA5-9E06-A3481BCDA974}">
      <dsp:nvSpPr>
        <dsp:cNvPr id="0" name=""/>
        <dsp:cNvSpPr/>
      </dsp:nvSpPr>
      <dsp:spPr>
        <a:xfrm>
          <a:off x="4996198" y="2279447"/>
          <a:ext cx="967420" cy="62345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0E84F7F4-468C-463A-9C91-20142F0FCC86}">
      <dsp:nvSpPr>
        <dsp:cNvPr id="0" name=""/>
        <dsp:cNvSpPr/>
      </dsp:nvSpPr>
      <dsp:spPr>
        <a:xfrm>
          <a:off x="5103689" y="2381564"/>
          <a:ext cx="967420" cy="62345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Attitude</a:t>
          </a:r>
        </a:p>
      </dsp:txBody>
      <dsp:txXfrm>
        <a:off x="5121949" y="2399824"/>
        <a:ext cx="930900" cy="586938"/>
      </dsp:txXfrm>
    </dsp:sp>
    <dsp:sp modelId="{B607355E-A8F7-478E-80A1-342CD9E2E059}">
      <dsp:nvSpPr>
        <dsp:cNvPr id="0" name=""/>
        <dsp:cNvSpPr/>
      </dsp:nvSpPr>
      <dsp:spPr>
        <a:xfrm>
          <a:off x="6065054" y="2361667"/>
          <a:ext cx="967420" cy="61431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3D7BC47D-592D-41D8-BAF9-B5F12A559943}">
      <dsp:nvSpPr>
        <dsp:cNvPr id="0" name=""/>
        <dsp:cNvSpPr/>
      </dsp:nvSpPr>
      <dsp:spPr>
        <a:xfrm>
          <a:off x="6172545" y="2463783"/>
          <a:ext cx="967420" cy="6143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i="0" kern="1200" dirty="0"/>
            <a:t>Character</a:t>
          </a:r>
        </a:p>
      </dsp:txBody>
      <dsp:txXfrm>
        <a:off x="6190538" y="2481776"/>
        <a:ext cx="931434" cy="578325"/>
      </dsp:txXfrm>
    </dsp:sp>
    <dsp:sp modelId="{1BA0729C-D8C6-4CB7-B4E8-99E1BFB7415B}">
      <dsp:nvSpPr>
        <dsp:cNvPr id="0" name=""/>
        <dsp:cNvSpPr/>
      </dsp:nvSpPr>
      <dsp:spPr>
        <a:xfrm>
          <a:off x="7111060" y="2409577"/>
          <a:ext cx="967420" cy="61431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3D8370DF-7DA8-4A12-B083-06F289D3FC52}">
      <dsp:nvSpPr>
        <dsp:cNvPr id="0" name=""/>
        <dsp:cNvSpPr/>
      </dsp:nvSpPr>
      <dsp:spPr>
        <a:xfrm>
          <a:off x="7218551" y="2511694"/>
          <a:ext cx="967420" cy="61431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interest</a:t>
          </a:r>
        </a:p>
      </dsp:txBody>
      <dsp:txXfrm>
        <a:off x="7236544" y="2529687"/>
        <a:ext cx="931434" cy="57832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50862A-2D0A-4DE9-8F65-CED4DBD25A2A}" type="datetimeFigureOut">
              <a:rPr lang="en-US" smtClean="0"/>
              <a:pPr/>
              <a:t>4/4/2020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74FA48-C9B9-4121-9E65-D8729638164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4FA48-C9B9-4121-9E65-D8729638164D}"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http://www.indiabix.com/_files/images/non-verbal-reasoning/classification/77.png" TargetMode="External"/><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bismillah"/>
          <p:cNvPicPr>
            <a:picLocks noChangeAspect="1" noChangeArrowheads="1"/>
          </p:cNvPicPr>
          <p:nvPr/>
        </p:nvPicPr>
        <p:blipFill>
          <a:blip r:embed="rId2">
            <a:biLevel thresh="50000"/>
            <a:lum/>
          </a:blip>
          <a:srcRect/>
          <a:stretch>
            <a:fillRect/>
          </a:stretch>
        </p:blipFill>
        <p:spPr bwMode="auto">
          <a:xfrm>
            <a:off x="457200" y="533400"/>
            <a:ext cx="8229600" cy="5715000"/>
          </a:xfrm>
          <a:prstGeom prst="rect">
            <a:avLst/>
          </a:prstGeom>
          <a:blipFill>
            <a:blip r:embed="rId3"/>
            <a:tile tx="0" ty="0" sx="100000" sy="100000" flip="none" algn="tl"/>
          </a:blipFill>
          <a:ln>
            <a:noFill/>
          </a:ln>
          <a:effectLst>
            <a:outerShdw blurRad="292100" dist="139700" dir="2700000" algn="tl" rotWithShape="0">
              <a:srgbClr val="333333">
                <a:alpha val="65000"/>
              </a:srgbClr>
            </a:outerShdw>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p:spPr>
        <p:txBody>
          <a:bodyPr>
            <a:normAutofit fontScale="90000"/>
          </a:bodyPr>
          <a:lstStyle/>
          <a:p>
            <a:r>
              <a:rPr lang="en-US" b="1" i="1" dirty="0">
                <a:solidFill>
                  <a:srgbClr val="002060"/>
                </a:solidFill>
              </a:rPr>
              <a:t>Difference between verbal and non verbal tests</a:t>
            </a:r>
          </a:p>
        </p:txBody>
      </p:sp>
      <p:sp>
        <p:nvSpPr>
          <p:cNvPr id="4" name="Text Placeholder 3"/>
          <p:cNvSpPr>
            <a:spLocks noGrp="1"/>
          </p:cNvSpPr>
          <p:nvPr>
            <p:ph type="body" idx="1"/>
          </p:nvPr>
        </p:nvSpPr>
        <p:spPr>
          <a:solidFill>
            <a:srgbClr val="00B050"/>
          </a:solidFill>
        </p:spPr>
        <p:txBody>
          <a:bodyPr>
            <a:normAutofit/>
          </a:bodyPr>
          <a:lstStyle/>
          <a:p>
            <a:r>
              <a:rPr lang="en-US" sz="2800" dirty="0"/>
              <a:t>Verbal tests</a:t>
            </a:r>
          </a:p>
        </p:txBody>
      </p:sp>
      <p:sp>
        <p:nvSpPr>
          <p:cNvPr id="5" name="Content Placeholder 4"/>
          <p:cNvSpPr>
            <a:spLocks noGrp="1"/>
          </p:cNvSpPr>
          <p:nvPr>
            <p:ph sz="half" idx="2"/>
          </p:nvPr>
        </p:nvSpPr>
        <p:spPr>
          <a:xfrm>
            <a:off x="457200" y="2174875"/>
            <a:ext cx="4040188" cy="3951288"/>
          </a:xfrm>
          <a:solidFill>
            <a:srgbClr val="FF0000"/>
          </a:solidFill>
        </p:spPr>
        <p:txBody>
          <a:bodyPr/>
          <a:lstStyle/>
          <a:p>
            <a:pPr>
              <a:buFont typeface="Wingdings" pitchFamily="2" charset="2"/>
              <a:buChar char="Ø"/>
            </a:pPr>
            <a:r>
              <a:rPr lang="en-US" dirty="0"/>
              <a:t> </a:t>
            </a:r>
            <a:r>
              <a:rPr lang="en-US" sz="2800" b="1" i="1" dirty="0"/>
              <a:t>verbal tests require  the use of  language to answer  the test items. Reading and writing are required.</a:t>
            </a:r>
            <a:endParaRPr lang="en-US" b="1" i="1" dirty="0"/>
          </a:p>
        </p:txBody>
      </p:sp>
      <p:sp>
        <p:nvSpPr>
          <p:cNvPr id="6" name="Text Placeholder 5"/>
          <p:cNvSpPr>
            <a:spLocks noGrp="1"/>
          </p:cNvSpPr>
          <p:nvPr>
            <p:ph type="body" sz="quarter" idx="3"/>
          </p:nvPr>
        </p:nvSpPr>
        <p:spPr>
          <a:solidFill>
            <a:srgbClr val="00B050"/>
          </a:solidFill>
        </p:spPr>
        <p:txBody>
          <a:bodyPr>
            <a:normAutofit/>
          </a:bodyPr>
          <a:lstStyle/>
          <a:p>
            <a:r>
              <a:rPr lang="en-US" sz="2800" dirty="0"/>
              <a:t>Non-verbal  tests</a:t>
            </a:r>
          </a:p>
        </p:txBody>
      </p:sp>
      <p:sp>
        <p:nvSpPr>
          <p:cNvPr id="7" name="Content Placeholder 6"/>
          <p:cNvSpPr>
            <a:spLocks noGrp="1"/>
          </p:cNvSpPr>
          <p:nvPr>
            <p:ph sz="quarter" idx="4"/>
          </p:nvPr>
        </p:nvSpPr>
        <p:spPr>
          <a:xfrm>
            <a:off x="4645025" y="2174875"/>
            <a:ext cx="4194175" cy="3951288"/>
          </a:xfrm>
          <a:solidFill>
            <a:srgbClr val="FFFF00"/>
          </a:solidFill>
        </p:spPr>
        <p:txBody>
          <a:bodyPr>
            <a:normAutofit lnSpcReduction="10000"/>
          </a:bodyPr>
          <a:lstStyle/>
          <a:p>
            <a:pPr>
              <a:buFont typeface="Wingdings" pitchFamily="2" charset="2"/>
              <a:buChar char="Ø"/>
            </a:pPr>
            <a:r>
              <a:rPr lang="en-US" sz="2800" b="1" i="1" dirty="0"/>
              <a:t>These tests do not  require the use of language to respond  to the  test items.</a:t>
            </a:r>
          </a:p>
          <a:p>
            <a:pPr>
              <a:buNone/>
            </a:pPr>
            <a:r>
              <a:rPr lang="en-US" sz="2800" b="1" i="1" dirty="0"/>
              <a:t>  Reading and writing  are not required. There are extensive use of pictures, diagrams, objects etc. </a:t>
            </a:r>
          </a:p>
        </p:txBody>
      </p:sp>
    </p:spTree>
  </p:cSld>
  <p:clrMapOvr>
    <a:masterClrMapping/>
  </p:clrMapOvr>
  <p:transition>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020762"/>
          </a:xfrm>
          <a:solidFill>
            <a:schemeClr val="accent1">
              <a:lumMod val="50000"/>
            </a:schemeClr>
          </a:solidFill>
        </p:spPr>
        <p:txBody>
          <a:bodyPr/>
          <a:lstStyle/>
          <a:p>
            <a:r>
              <a:rPr lang="en-US" b="1" i="1" dirty="0">
                <a:solidFill>
                  <a:srgbClr val="FF0000"/>
                </a:solidFill>
              </a:rPr>
              <a:t>Types of verbal tests</a:t>
            </a:r>
          </a:p>
        </p:txBody>
      </p:sp>
      <p:sp>
        <p:nvSpPr>
          <p:cNvPr id="3" name="Content Placeholder 2"/>
          <p:cNvSpPr>
            <a:spLocks noGrp="1"/>
          </p:cNvSpPr>
          <p:nvPr>
            <p:ph idx="1"/>
          </p:nvPr>
        </p:nvSpPr>
        <p:spPr>
          <a:xfrm>
            <a:off x="457200" y="1371600"/>
            <a:ext cx="8458200" cy="4754563"/>
          </a:xfrm>
          <a:solidFill>
            <a:srgbClr val="00B050"/>
          </a:solidFill>
        </p:spPr>
        <p:txBody>
          <a:bodyPr/>
          <a:lstStyle/>
          <a:p>
            <a:pPr marL="514350" indent="-514350">
              <a:buFont typeface="+mj-lt"/>
              <a:buAutoNum type="arabicPeriod"/>
            </a:pPr>
            <a:r>
              <a:rPr lang="en-US" b="1" dirty="0"/>
              <a:t>Analogy test</a:t>
            </a:r>
          </a:p>
          <a:p>
            <a:pPr marL="514350" indent="-514350">
              <a:buFont typeface="+mj-lt"/>
              <a:buAutoNum type="arabicPeriod"/>
            </a:pPr>
            <a:r>
              <a:rPr lang="en-US" b="1" dirty="0"/>
              <a:t>Jumbled words/sentences</a:t>
            </a:r>
          </a:p>
          <a:p>
            <a:pPr marL="514350" indent="-514350">
              <a:buFont typeface="+mj-lt"/>
              <a:buAutoNum type="arabicPeriod"/>
            </a:pPr>
            <a:r>
              <a:rPr lang="en-US" b="1" dirty="0"/>
              <a:t>General knowledge test</a:t>
            </a:r>
          </a:p>
          <a:p>
            <a:pPr marL="514350" indent="-514350">
              <a:buFont typeface="+mj-lt"/>
              <a:buAutoNum type="arabicPeriod"/>
            </a:pPr>
            <a:r>
              <a:rPr lang="en-US" b="1" dirty="0"/>
              <a:t>Coding and decoding test</a:t>
            </a:r>
          </a:p>
          <a:p>
            <a:pPr marL="514350" indent="-514350">
              <a:buFont typeface="+mj-lt"/>
              <a:buAutoNum type="arabicPeriod"/>
            </a:pPr>
            <a:r>
              <a:rPr lang="en-US" b="1" dirty="0"/>
              <a:t>Multiple choice questions (MCQs)</a:t>
            </a:r>
          </a:p>
          <a:p>
            <a:pPr marL="514350" indent="-514350">
              <a:buFont typeface="+mj-lt"/>
              <a:buAutoNum type="arabicPeriod"/>
            </a:pPr>
            <a:r>
              <a:rPr lang="en-US" b="1" dirty="0"/>
              <a:t>Synonyms /antonyms</a:t>
            </a:r>
          </a:p>
        </p:txBody>
      </p:sp>
    </p:spTree>
  </p:cSld>
  <p:clrMapOvr>
    <a:masterClrMapping/>
  </p:clrMapOvr>
  <p:transition>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en-US" b="1" i="1" dirty="0">
                <a:solidFill>
                  <a:srgbClr val="FF0000"/>
                </a:solidFill>
              </a:rPr>
              <a:t>Purposes of verbal tests</a:t>
            </a:r>
          </a:p>
        </p:txBody>
      </p:sp>
      <p:sp>
        <p:nvSpPr>
          <p:cNvPr id="3" name="Content Placeholder 2"/>
          <p:cNvSpPr>
            <a:spLocks noGrp="1"/>
          </p:cNvSpPr>
          <p:nvPr>
            <p:ph idx="1"/>
          </p:nvPr>
        </p:nvSpPr>
        <p:spPr>
          <a:xfrm>
            <a:off x="457200" y="1600200"/>
            <a:ext cx="8229600" cy="4724400"/>
          </a:xfrm>
          <a:solidFill>
            <a:srgbClr val="FFFF00"/>
          </a:solidFill>
        </p:spPr>
        <p:txBody>
          <a:bodyPr>
            <a:normAutofit lnSpcReduction="10000"/>
          </a:bodyPr>
          <a:lstStyle/>
          <a:p>
            <a:pPr marL="514350" indent="-514350">
              <a:buFont typeface="+mj-lt"/>
              <a:buAutoNum type="arabicPeriod"/>
            </a:pPr>
            <a:r>
              <a:rPr lang="en-US" sz="3600" b="1" i="1" dirty="0"/>
              <a:t>Admission  of students to school/college.</a:t>
            </a:r>
          </a:p>
          <a:p>
            <a:pPr marL="514350" indent="-514350">
              <a:buFont typeface="+mj-lt"/>
              <a:buAutoNum type="arabicPeriod"/>
            </a:pPr>
            <a:r>
              <a:rPr lang="en-US" sz="3600" b="1" i="1" dirty="0"/>
              <a:t>Evaluate the power of reading, writing, comprehension, critical thinking, analysis and synthesis.</a:t>
            </a:r>
          </a:p>
          <a:p>
            <a:pPr marL="514350" indent="-514350">
              <a:buFont typeface="+mj-lt"/>
              <a:buAutoNum type="arabicPeriod"/>
            </a:pPr>
            <a:r>
              <a:rPr lang="en-US" sz="3600" b="1" i="1" dirty="0"/>
              <a:t>Classification of students.</a:t>
            </a:r>
          </a:p>
          <a:p>
            <a:pPr marL="514350" indent="-514350">
              <a:buFont typeface="+mj-lt"/>
              <a:buAutoNum type="arabicPeriod"/>
            </a:pPr>
            <a:r>
              <a:rPr lang="en-US" sz="3600" b="1" i="1" dirty="0"/>
              <a:t>Selection of students to different courses.</a:t>
            </a:r>
          </a:p>
          <a:p>
            <a:pPr marL="514350" indent="-514350">
              <a:buFont typeface="+mj-lt"/>
              <a:buAutoNum type="arabicPeriod"/>
            </a:pPr>
            <a:endParaRPr lang="en-US" dirty="0"/>
          </a:p>
        </p:txBody>
      </p:sp>
    </p:spTree>
  </p:cSld>
  <p:clrMapOvr>
    <a:masterClrMapping/>
  </p:clrMapOvr>
  <p:transition>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8719"/>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85800"/>
            <a:ext cx="8382000" cy="5105400"/>
          </a:xfrm>
          <a:solidFill>
            <a:srgbClr val="FFFF00"/>
          </a:solidFill>
        </p:spPr>
        <p:txBody>
          <a:bodyPr/>
          <a:lstStyle/>
          <a:p>
            <a:pPr marL="514350" indent="-514350">
              <a:buNone/>
            </a:pPr>
            <a:endParaRPr lang="en-US" b="1" i="1" dirty="0"/>
          </a:p>
          <a:p>
            <a:pPr marL="514350" indent="-514350">
              <a:buNone/>
            </a:pPr>
            <a:r>
              <a:rPr lang="en-US" b="1" i="1" dirty="0"/>
              <a:t>5. Detection of inferior and superior intelligence.</a:t>
            </a:r>
          </a:p>
          <a:p>
            <a:pPr marL="514350" indent="-514350">
              <a:buNone/>
            </a:pPr>
            <a:r>
              <a:rPr lang="en-US" b="1" i="1" dirty="0"/>
              <a:t>6. Award of scholarship/promotion/ grading</a:t>
            </a:r>
            <a:r>
              <a:rPr lang="en-US" dirty="0"/>
              <a:t>.</a:t>
            </a:r>
          </a:p>
          <a:p>
            <a:pPr marL="514350" indent="-514350">
              <a:buNone/>
            </a:pPr>
            <a:r>
              <a:rPr lang="en-US" b="1" i="1" dirty="0"/>
              <a:t>7. </a:t>
            </a:r>
            <a:r>
              <a:rPr lang="en-US" sz="3600" b="1" i="1" dirty="0"/>
              <a:t>VERBAL TESTS provide us reliable, stable, and valid type of evaluation.</a:t>
            </a:r>
            <a:endParaRPr lang="en-US" b="1" i="1" dirty="0"/>
          </a:p>
        </p:txBody>
      </p:sp>
    </p:spTree>
  </p:cSld>
  <p:clrMapOvr>
    <a:masterClrMapping/>
  </p:clrMapOvr>
  <p:transition>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solidFill>
            <a:srgbClr val="FF0000"/>
          </a:solidFill>
        </p:spPr>
        <p:style>
          <a:lnRef idx="2">
            <a:schemeClr val="accent4">
              <a:shade val="50000"/>
            </a:schemeClr>
          </a:lnRef>
          <a:fillRef idx="1">
            <a:schemeClr val="accent4"/>
          </a:fillRef>
          <a:effectRef idx="0">
            <a:schemeClr val="accent4"/>
          </a:effectRef>
          <a:fontRef idx="minor">
            <a:schemeClr val="lt1"/>
          </a:fontRef>
        </p:style>
        <p:txBody>
          <a:bodyPr>
            <a:prstTxWarp prst="textWave1">
              <a:avLst/>
            </a:prstTxWarp>
            <a:scene3d>
              <a:camera prst="perspectiveRelaxed"/>
              <a:lightRig rig="threePt" dir="t"/>
            </a:scene3d>
            <a:sp3d extrusionH="57150">
              <a:bevelT w="69850" h="38100" prst="cross"/>
            </a:sp3d>
          </a:bodyPr>
          <a:lstStyle/>
          <a:p>
            <a:r>
              <a:rPr lang="en-US" b="1" cap="all"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ANY</a:t>
            </a:r>
            <a:r>
              <a:rPr lang="en-US" dirty="0"/>
              <a:t>  </a:t>
            </a:r>
            <a:r>
              <a:rPr lang="en-US" b="1" cap="all"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QUESTION</a:t>
            </a:r>
            <a:r>
              <a:rPr lang="en-US"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 ???</a:t>
            </a:r>
            <a:endParaRPr lang="en-US" dirty="0">
              <a:solidFill>
                <a:srgbClr val="002060"/>
              </a:solidFill>
            </a:endParaRPr>
          </a:p>
        </p:txBody>
      </p:sp>
    </p:spTree>
  </p:cSld>
  <p:clrMapOvr>
    <a:masterClrMapping/>
  </p:clrMapOvr>
  <p:transition>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3920" cy="3017520"/>
          </a:xfrm>
          <a:solidFill>
            <a:srgbClr val="92D050"/>
          </a:solidFill>
          <a:ln>
            <a:noFill/>
          </a:ln>
          <a:effectLst>
            <a:outerShdw blurRad="184150" dist="241300" dir="11520000" sx="110000" sy="110000" algn="ctr">
              <a:srgbClr val="000000">
                <a:alpha val="18000"/>
              </a:srgbClr>
            </a:outerShdw>
            <a:softEdge rad="12700"/>
          </a:effectLst>
        </p:spPr>
        <p:style>
          <a:lnRef idx="3">
            <a:schemeClr val="lt1"/>
          </a:lnRef>
          <a:fillRef idx="1">
            <a:schemeClr val="accent3"/>
          </a:fillRef>
          <a:effectRef idx="1">
            <a:schemeClr val="accent3"/>
          </a:effectRef>
          <a:fontRef idx="minor">
            <a:schemeClr val="lt1"/>
          </a:fontRef>
        </p:style>
        <p:txBody>
          <a:bodyPr>
            <a:prstTxWarp prst="textStop">
              <a:avLst/>
            </a:prstTxWarp>
            <a:normAutofit/>
          </a:bodyPr>
          <a:lstStyle/>
          <a:p>
            <a:r>
              <a:rPr lang="en-US" sz="6000" b="1" i="1"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rPr>
              <a:t> </a:t>
            </a:r>
            <a:r>
              <a:rPr lang="en-US" sz="4000" b="1" i="1" dirty="0">
                <a:ln w="17780" cmpd="sng">
                  <a:solidFill>
                    <a:srgbClr val="FFFFFF"/>
                  </a:solidFill>
                  <a:prstDash val="solid"/>
                  <a:miter lim="800000"/>
                </a:ln>
                <a:solidFill>
                  <a:srgbClr val="FF0000"/>
                </a:solidFill>
                <a:effectLst>
                  <a:glow rad="228600">
                    <a:schemeClr val="accent6">
                      <a:satMod val="175000"/>
                      <a:alpha val="40000"/>
                    </a:schemeClr>
                  </a:glow>
                </a:effectLst>
              </a:rPr>
              <a:t>VERBAL</a:t>
            </a:r>
            <a:r>
              <a:rPr lang="en-US" sz="6000" b="1" i="1" dirty="0">
                <a:ln w="17780" cmpd="sng">
                  <a:solidFill>
                    <a:srgbClr val="FFFFFF"/>
                  </a:solidFill>
                  <a:prstDash val="solid"/>
                  <a:miter lim="800000"/>
                </a:ln>
                <a:solidFill>
                  <a:srgbClr val="FF0000"/>
                </a:solidFill>
                <a:effectLst>
                  <a:glow rad="228600">
                    <a:schemeClr val="accent6">
                      <a:satMod val="175000"/>
                      <a:alpha val="40000"/>
                    </a:schemeClr>
                  </a:glow>
                </a:effectLst>
              </a:rPr>
              <a:t> </a:t>
            </a:r>
            <a:r>
              <a:rPr lang="en-US" sz="4000" b="1" i="1" dirty="0">
                <a:ln w="17780" cmpd="sng">
                  <a:solidFill>
                    <a:srgbClr val="FFFFFF"/>
                  </a:solidFill>
                  <a:prstDash val="solid"/>
                  <a:miter lim="800000"/>
                </a:ln>
                <a:solidFill>
                  <a:srgbClr val="FF0000"/>
                </a:solidFill>
                <a:effectLst>
                  <a:glow rad="228600">
                    <a:schemeClr val="accent6">
                      <a:satMod val="175000"/>
                      <a:alpha val="40000"/>
                    </a:schemeClr>
                  </a:glow>
                </a:effectLst>
              </a:rPr>
              <a:t>TESTS</a:t>
            </a:r>
            <a:r>
              <a:rPr lang="en-US" sz="6000" b="1" i="1" dirty="0">
                <a:ln w="17780" cmpd="sng">
                  <a:solidFill>
                    <a:srgbClr val="FFFFFF"/>
                  </a:solidFill>
                  <a:prstDash val="solid"/>
                  <a:miter lim="800000"/>
                </a:ln>
                <a:solidFill>
                  <a:srgbClr val="FF0000"/>
                </a:solidFill>
                <a:effectLst>
                  <a:glow rad="228600">
                    <a:schemeClr val="accent6">
                      <a:satMod val="175000"/>
                      <a:alpha val="40000"/>
                    </a:schemeClr>
                  </a:glow>
                </a:effectLst>
              </a:rPr>
              <a:t>    </a:t>
            </a:r>
            <a:br>
              <a:rPr lang="en-US" sz="6000" b="1" i="1"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rPr>
            </a:br>
            <a:r>
              <a:rPr lang="en-US" sz="6000" b="1" i="1"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rPr>
              <a:t> </a:t>
            </a:r>
            <a:r>
              <a:rPr lang="en-US" sz="2800" i="1"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rPr>
              <a:t>types</a:t>
            </a:r>
            <a:r>
              <a:rPr lang="en-US" sz="3200" i="1"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rPr>
              <a:t> </a:t>
            </a:r>
            <a:r>
              <a:rPr lang="en-US" sz="2400" i="1"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rPr>
              <a:t>and</a:t>
            </a:r>
            <a:r>
              <a:rPr lang="en-US" sz="7200" i="1"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rPr>
              <a:t> </a:t>
            </a:r>
            <a:r>
              <a:rPr lang="en-US" sz="2400"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rPr>
              <a:t>purpose</a:t>
            </a:r>
            <a:endParaRPr lang="en-US" sz="6000" i="1" dirty="0">
              <a:ln w="17780" cmpd="sng">
                <a:solidFill>
                  <a:srgbClr val="FFFFFF"/>
                </a:solidFill>
                <a:prstDash val="solid"/>
                <a:miter lim="800000"/>
              </a:ln>
              <a:solidFill>
                <a:srgbClr val="FF0000"/>
              </a:solidFill>
              <a:effectLst>
                <a:glow rad="228600">
                  <a:schemeClr val="accent5">
                    <a:satMod val="175000"/>
                    <a:alpha val="40000"/>
                  </a:schemeClr>
                </a:glow>
                <a:innerShdw blurRad="63500" dist="50800" dir="16200000">
                  <a:prstClr val="black">
                    <a:alpha val="50000"/>
                  </a:prstClr>
                </a:innerShdw>
              </a:effectLst>
            </a:endParaRPr>
          </a:p>
        </p:txBody>
      </p:sp>
      <p:sp>
        <p:nvSpPr>
          <p:cNvPr id="3" name="Content Placeholder 2"/>
          <p:cNvSpPr>
            <a:spLocks noGrp="1"/>
          </p:cNvSpPr>
          <p:nvPr>
            <p:ph idx="1"/>
          </p:nvPr>
        </p:nvSpPr>
        <p:spPr>
          <a:xfrm>
            <a:off x="533400" y="3429000"/>
            <a:ext cx="8229600" cy="2971800"/>
          </a:xfrm>
        </p:spPr>
        <p:txBody>
          <a:bodyPr>
            <a:normAutofit/>
            <a:scene3d>
              <a:camera prst="perspectiveContrastingRightFacing"/>
              <a:lightRig rig="contrasting" dir="t">
                <a:rot lat="0" lon="0" rev="4500000"/>
              </a:lightRig>
            </a:scene3d>
            <a:sp3d contourW="6350" prstMaterial="metal">
              <a:bevelT w="127000" h="31750" prst="relaxedInset"/>
              <a:contourClr>
                <a:schemeClr val="accent1">
                  <a:shade val="75000"/>
                </a:schemeClr>
              </a:contourClr>
            </a:sp3d>
          </a:bodyPr>
          <a:lstStyle/>
          <a:p>
            <a:pPr>
              <a:buNone/>
            </a:pPr>
            <a: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p>
          <a:p>
            <a:pPr>
              <a:buNone/>
            </a:pPr>
            <a: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p>
          <a:p>
            <a:pPr>
              <a:buNone/>
            </a:pPr>
            <a: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228600">
                  <a:schemeClr val="accent6">
                    <a:satMod val="175000"/>
                    <a:alpha val="40000"/>
                  </a:schemeClr>
                </a:glow>
                <a:reflection blurRad="12700" stA="50000" endPos="50000" dist="5000" dir="5400000" sy="-100000" rotWithShape="0"/>
              </a:effectLst>
            </a:endParaRPr>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761999"/>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a:t>CLASSIFICATION OF TESTS</a:t>
            </a:r>
          </a:p>
        </p:txBody>
      </p:sp>
      <p:sp>
        <p:nvSpPr>
          <p:cNvPr id="3" name="Subtitle 2"/>
          <p:cNvSpPr>
            <a:spLocks noGrp="1"/>
          </p:cNvSpPr>
          <p:nvPr>
            <p:ph type="subTitle" idx="1"/>
          </p:nvPr>
        </p:nvSpPr>
        <p:spPr>
          <a:xfrm>
            <a:off x="609600" y="1371600"/>
            <a:ext cx="8001000" cy="5029200"/>
          </a:xfrm>
        </p:spPr>
        <p:txBody>
          <a:bodyPr/>
          <a:lstStyle/>
          <a:p>
            <a:r>
              <a:rPr lang="en-US" dirty="0"/>
              <a:t>HIERARCHY </a:t>
            </a:r>
          </a:p>
          <a:p>
            <a:endParaRPr lang="en-US" dirty="0"/>
          </a:p>
        </p:txBody>
      </p:sp>
      <p:graphicFrame>
        <p:nvGraphicFramePr>
          <p:cNvPr id="6" name="Diagram 5"/>
          <p:cNvGraphicFramePr/>
          <p:nvPr/>
        </p:nvGraphicFramePr>
        <p:xfrm>
          <a:off x="457200" y="1143000"/>
          <a:ext cx="8229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219200"/>
          </a:xfrm>
          <a:solidFill>
            <a:schemeClr val="accent2">
              <a:lumMod val="75000"/>
            </a:schemeClr>
          </a:solidFill>
        </p:spPr>
        <p:txBody>
          <a:bodyPr>
            <a:normAutofit/>
          </a:bodyPr>
          <a:lstStyle/>
          <a:p>
            <a:r>
              <a:rPr lang="en-US" sz="3600" i="1" dirty="0"/>
              <a:t>To understand verbal test  first of all we should know about  non-verbal tests</a:t>
            </a:r>
          </a:p>
        </p:txBody>
      </p:sp>
      <p:sp>
        <p:nvSpPr>
          <p:cNvPr id="3" name="Content Placeholder 2"/>
          <p:cNvSpPr>
            <a:spLocks noGrp="1"/>
          </p:cNvSpPr>
          <p:nvPr>
            <p:ph idx="1"/>
          </p:nvPr>
        </p:nvSpPr>
        <p:spPr>
          <a:xfrm>
            <a:off x="457200" y="1600200"/>
            <a:ext cx="8229600" cy="4724400"/>
          </a:xfrm>
          <a:solidFill>
            <a:srgbClr val="00B050"/>
          </a:solidFill>
        </p:spPr>
        <p:txBody>
          <a:bodyPr/>
          <a:lstStyle/>
          <a:p>
            <a:pPr>
              <a:buNone/>
            </a:pPr>
            <a:r>
              <a:rPr lang="en-US" sz="4400" b="1" dirty="0">
                <a:solidFill>
                  <a:srgbClr val="FF0000"/>
                </a:solidFill>
              </a:rPr>
              <a:t>Non-verbal tests: </a:t>
            </a:r>
            <a:r>
              <a:rPr lang="en-US" b="1" dirty="0"/>
              <a:t>in non-verbal intelligence tests the items are expressed by material, i.e. pictures, diagrams, line drawing, pattern etc. Reading and writing are not required. but these tests make extensive use of pictures, diagrams, objects to measure intelligence, reasoning and other skills .</a:t>
            </a:r>
            <a:endParaRPr lang="en-US" b="1" dirty="0">
              <a:solidFill>
                <a:srgbClr val="FF0000"/>
              </a:solidFill>
            </a:endParaRPr>
          </a:p>
        </p:txBody>
      </p:sp>
    </p:spTree>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600"/>
            <a:ext cx="6248400" cy="76200"/>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6172200"/>
          </a:xfrm>
          <a:solidFill>
            <a:srgbClr val="00B050"/>
          </a:solidFill>
        </p:spPr>
        <p:txBody>
          <a:bodyPr>
            <a:normAutofit/>
          </a:bodyPr>
          <a:lstStyle/>
          <a:p>
            <a:pPr>
              <a:buNone/>
            </a:pPr>
            <a:r>
              <a:rPr lang="en-US" dirty="0"/>
              <a:t>    FOR  EXAMPLE:-</a:t>
            </a:r>
          </a:p>
          <a:p>
            <a:r>
              <a:rPr lang="en-US" dirty="0"/>
              <a:t>Choose the figure which is different from the rest.</a:t>
            </a:r>
          </a:p>
          <a:p>
            <a:endParaRPr lang="en-US" dirty="0"/>
          </a:p>
          <a:p>
            <a:endParaRPr lang="en-US" dirty="0"/>
          </a:p>
          <a:p>
            <a:endParaRPr lang="en-US" dirty="0"/>
          </a:p>
          <a:p>
            <a:pPr>
              <a:buNone/>
            </a:pPr>
            <a:endParaRPr lang="en-US" dirty="0"/>
          </a:p>
          <a:p>
            <a:pPr>
              <a:buNone/>
            </a:pPr>
            <a:endParaRPr lang="en-US" dirty="0"/>
          </a:p>
          <a:p>
            <a:r>
              <a:rPr lang="en-US" dirty="0"/>
              <a:t>   (1)     (2)     (3)     (4)     (5)</a:t>
            </a:r>
          </a:p>
        </p:txBody>
      </p:sp>
      <p:pic>
        <p:nvPicPr>
          <p:cNvPr id="4" name="Picture 1" descr="http://www.indiabix.com/_files/images/non-verbal-reasoning/classification/77.png"/>
          <p:cNvPicPr>
            <a:picLocks noChangeAspect="1" noChangeArrowheads="1"/>
          </p:cNvPicPr>
          <p:nvPr/>
        </p:nvPicPr>
        <p:blipFill>
          <a:blip r:embed="rId2" r:link="rId3"/>
          <a:srcRect/>
          <a:stretch>
            <a:fillRect/>
          </a:stretch>
        </p:blipFill>
        <p:spPr bwMode="auto">
          <a:xfrm>
            <a:off x="914400" y="2133600"/>
            <a:ext cx="7315200" cy="2514600"/>
          </a:xfrm>
          <a:prstGeom prst="rect">
            <a:avLst/>
          </a:prstGeom>
          <a:noFill/>
        </p:spPr>
      </p:pic>
    </p:spTree>
  </p:cSld>
  <p:clrMapOvr>
    <a:masterClrMapping/>
  </p:clrMapOvr>
  <p:transition>
    <p:wheel spokes="8"/>
  </p:transition>
</p:sld>
</file>

<file path=ppt/slides/slide6.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Rectangle 1026"/>
          <p:cNvSpPr txBox="1">
            <a:spLocks noChangeArrowheads="1"/>
          </p:cNvSpPr>
          <p:nvPr/>
        </p:nvSpPr>
        <p:spPr>
          <a:xfrm>
            <a:off x="2133600" y="228600"/>
            <a:ext cx="5181600" cy="769441"/>
          </a:xfrm>
          <a:prstGeom prst="rect">
            <a:avLst/>
          </a:prstGeom>
          <a:solidFill>
            <a:schemeClr val="bg1">
              <a:lumMod val="50000"/>
              <a:lumOff val="50000"/>
            </a:schemeClr>
          </a:solidFill>
        </p:spPr>
        <p:txBody>
          <a:bodyPr wrap="square"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EXAMPLE</a:t>
            </a:r>
            <a:r>
              <a:rPr kumimoji="0" lang="en-US" sz="4400" b="0" i="0" u="none" strike="noStrike" kern="1200" cap="none" spc="0" normalizeH="0" noProof="0" dirty="0">
                <a:ln>
                  <a:noFill/>
                </a:ln>
                <a:solidFill>
                  <a:schemeClr val="tx1"/>
                </a:solidFill>
                <a:effectLst/>
                <a:uLnTx/>
                <a:uFillTx/>
                <a:latin typeface="+mj-lt"/>
                <a:ea typeface="+mj-ea"/>
                <a:cs typeface="+mj-cs"/>
              </a:rPr>
              <a:t>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3" name="Picture 1027"/>
          <p:cNvPicPr>
            <a:picLocks noChangeAspect="1" noChangeArrowheads="1"/>
          </p:cNvPicPr>
          <p:nvPr/>
        </p:nvPicPr>
        <p:blipFill>
          <a:blip r:embed="rId2">
            <a:lum contrast="60000"/>
          </a:blip>
          <a:srcRect/>
          <a:stretch>
            <a:fillRect/>
          </a:stretch>
        </p:blipFill>
        <p:spPr bwMode="auto">
          <a:xfrm>
            <a:off x="1065212" y="1219200"/>
            <a:ext cx="7316788" cy="5029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style>
          <a:lnRef idx="2">
            <a:schemeClr val="accent2">
              <a:shade val="50000"/>
            </a:schemeClr>
          </a:lnRef>
          <a:fillRef idx="1">
            <a:schemeClr val="accent2"/>
          </a:fillRef>
          <a:effectRef idx="0">
            <a:schemeClr val="accent2"/>
          </a:effectRef>
          <a:fontRef idx="minor">
            <a:schemeClr val="lt1"/>
          </a:fontRef>
        </p:style>
      </p:pic>
    </p:spTree>
  </p:cSld>
  <p:clrMapOvr>
    <a:overrideClrMapping bg1="dk1" tx1="lt1" bg2="dk2" tx2="lt2" accent1="accent1" accent2="accent2" accent3="accent3" accent4="accent4" accent5="accent5" accent6="accent6" hlink="hlink" folHlink="folHlink"/>
  </p:clrMapOvr>
  <p:transition>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3581400" cy="1143000"/>
          </a:xfrm>
          <a:solidFill>
            <a:srgbClr val="FF0000"/>
          </a:solidFill>
        </p:spPr>
        <p:txBody>
          <a:bodyPr>
            <a:normAutofit/>
          </a:bodyPr>
          <a:lstStyle/>
          <a:p>
            <a:r>
              <a:rPr lang="en-US" sz="4800" b="1" dirty="0"/>
              <a:t>Verbal test</a:t>
            </a:r>
          </a:p>
        </p:txBody>
      </p:sp>
      <p:sp>
        <p:nvSpPr>
          <p:cNvPr id="3" name="Content Placeholder 2"/>
          <p:cNvSpPr>
            <a:spLocks noGrp="1"/>
          </p:cNvSpPr>
          <p:nvPr>
            <p:ph idx="1"/>
          </p:nvPr>
        </p:nvSpPr>
        <p:spPr>
          <a:xfrm>
            <a:off x="457200" y="1219200"/>
            <a:ext cx="8382000" cy="4906963"/>
          </a:xfrm>
          <a:solidFill>
            <a:srgbClr val="00B050"/>
          </a:solidFill>
        </p:spPr>
        <p:txBody>
          <a:bodyPr/>
          <a:lstStyle/>
          <a:p>
            <a:pPr>
              <a:buNone/>
            </a:pPr>
            <a:r>
              <a:rPr lang="en-US" dirty="0"/>
              <a:t> </a:t>
            </a:r>
            <a:r>
              <a:rPr lang="en-US" sz="3600" b="1" dirty="0"/>
              <a:t>In verbal intelligence test the items are expressed in language form. The form of language may be reading, writing or oral communication.</a:t>
            </a:r>
          </a:p>
          <a:p>
            <a:pPr algn="just">
              <a:buNone/>
            </a:pPr>
            <a:r>
              <a:rPr lang="en-US" sz="3600" b="1" dirty="0"/>
              <a:t> Most 0f  the school tests are verbal because  school stress verbal ability.</a:t>
            </a:r>
          </a:p>
          <a:p>
            <a:pPr>
              <a:buNone/>
            </a:pPr>
            <a:endParaRPr lang="en-US" dirty="0"/>
          </a:p>
        </p:txBody>
      </p:sp>
    </p:spTree>
  </p:cSld>
  <p:clrMapOvr>
    <a:masterClrMapping/>
  </p:clrMapOvr>
  <p:transition>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324600" cy="1143000"/>
          </a:xfrm>
          <a:solidFill>
            <a:srgbClr val="C00000"/>
          </a:solidFill>
        </p:spPr>
        <p:txBody>
          <a:bodyPr/>
          <a:lstStyle/>
          <a:p>
            <a:r>
              <a:rPr lang="en-US" dirty="0"/>
              <a:t>Examples of verbal test</a:t>
            </a:r>
          </a:p>
        </p:txBody>
      </p:sp>
      <p:sp>
        <p:nvSpPr>
          <p:cNvPr id="3" name="Content Placeholder 2"/>
          <p:cNvSpPr>
            <a:spLocks noGrp="1"/>
          </p:cNvSpPr>
          <p:nvPr>
            <p:ph idx="1"/>
          </p:nvPr>
        </p:nvSpPr>
        <p:spPr>
          <a:xfrm>
            <a:off x="304800" y="1600200"/>
            <a:ext cx="8382000" cy="4525963"/>
          </a:xfrm>
          <a:solidFill>
            <a:srgbClr val="00B050"/>
          </a:solidFill>
        </p:spPr>
        <p:txBody>
          <a:bodyPr/>
          <a:lstStyle/>
          <a:p>
            <a:pPr>
              <a:buFont typeface="Wingdings" pitchFamily="2" charset="2"/>
              <a:buChar char="Ø"/>
            </a:pPr>
            <a:r>
              <a:rPr lang="en-US" dirty="0"/>
              <a:t> </a:t>
            </a:r>
            <a:r>
              <a:rPr lang="en-US" sz="3600" dirty="0"/>
              <a:t>class tests, mid term, final term, annual examinations.</a:t>
            </a:r>
          </a:p>
          <a:p>
            <a:pPr>
              <a:buFont typeface="Wingdings" pitchFamily="2" charset="2"/>
              <a:buChar char="Ø"/>
            </a:pPr>
            <a:r>
              <a:rPr lang="en-US" sz="3600" dirty="0"/>
              <a:t> Competitive exams  e.g. CSS, PMS.</a:t>
            </a:r>
          </a:p>
          <a:p>
            <a:pPr>
              <a:buFont typeface="Wingdings" pitchFamily="2" charset="2"/>
              <a:buChar char="Ø"/>
            </a:pPr>
            <a:r>
              <a:rPr lang="en-US" sz="3600" dirty="0"/>
              <a:t>  Screening test.</a:t>
            </a:r>
          </a:p>
          <a:p>
            <a:pPr>
              <a:buFont typeface="Wingdings" pitchFamily="2" charset="2"/>
              <a:buChar char="Ø"/>
            </a:pPr>
            <a:r>
              <a:rPr lang="en-US" sz="3600" dirty="0"/>
              <a:t> Admission/entry tests.</a:t>
            </a:r>
          </a:p>
          <a:p>
            <a:pPr>
              <a:buFont typeface="Wingdings" pitchFamily="2" charset="2"/>
              <a:buChar char="Ø"/>
            </a:pPr>
            <a:endParaRPr lang="en-US" dirty="0"/>
          </a:p>
        </p:txBody>
      </p:sp>
    </p:spTree>
  </p:cSld>
  <p:clrMapOvr>
    <a:masterClrMapping/>
  </p:clrMapOvr>
  <p:transition>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5745162"/>
          </a:xfrm>
          <a:solidFill>
            <a:srgbClr val="0070C0"/>
          </a:solidFill>
        </p:spPr>
        <p:txBody>
          <a:bodyPr>
            <a:normAutofit/>
          </a:bodyPr>
          <a:lstStyle/>
          <a:p>
            <a:r>
              <a:rPr lang="en-US" sz="4800" b="1" dirty="0"/>
              <a:t>What is the difference between verbal and non-verbal test ????</a:t>
            </a:r>
          </a:p>
        </p:txBody>
      </p:sp>
    </p:spTree>
  </p:cSld>
  <p:clrMapOvr>
    <a:masterClrMapping/>
  </p:clrMapOvr>
  <p:transition>
    <p:wheel spokes="8"/>
  </p:transition>
</p:sld>
</file>

<file path=ppt/theme/theme1.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TotalTime>
  <Words>391</Words>
  <Application>Microsoft Office PowerPoint</Application>
  <PresentationFormat>On-screen Show (4:3)</PresentationFormat>
  <Paragraphs>62</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PowerPoint Presentation</vt:lpstr>
      <vt:lpstr> VERBAL TESTS      types and purpose</vt:lpstr>
      <vt:lpstr>CLASSIFICATION OF TESTS</vt:lpstr>
      <vt:lpstr>To understand verbal test  first of all we should know about  non-verbal tests</vt:lpstr>
      <vt:lpstr>PowerPoint Presentation</vt:lpstr>
      <vt:lpstr>PowerPoint Presentation</vt:lpstr>
      <vt:lpstr>Verbal test</vt:lpstr>
      <vt:lpstr>Examples of verbal test</vt:lpstr>
      <vt:lpstr>What is the difference between verbal and non-verbal test ????</vt:lpstr>
      <vt:lpstr>Difference between verbal and non verbal tests</vt:lpstr>
      <vt:lpstr>Types of verbal tests</vt:lpstr>
      <vt:lpstr>Purposes of verbal tests</vt:lpstr>
      <vt:lpstr>PowerPoint Presentation</vt:lpstr>
      <vt:lpstr>ANY  QUESTION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shams</dc:creator>
  <cp:lastModifiedBy>Umair</cp:lastModifiedBy>
  <cp:revision>76</cp:revision>
  <dcterms:created xsi:type="dcterms:W3CDTF">2006-08-16T00:00:00Z</dcterms:created>
  <dcterms:modified xsi:type="dcterms:W3CDTF">2020-04-04T05:29:31Z</dcterms:modified>
</cp:coreProperties>
</file>